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31"/>
  </p:notesMasterIdLst>
  <p:handoutMasterIdLst>
    <p:handoutMasterId r:id="rId32"/>
  </p:handoutMasterIdLst>
  <p:sldIdLst>
    <p:sldId id="256" r:id="rId5"/>
    <p:sldId id="329" r:id="rId6"/>
    <p:sldId id="780" r:id="rId7"/>
    <p:sldId id="781" r:id="rId8"/>
    <p:sldId id="809" r:id="rId9"/>
    <p:sldId id="257" r:id="rId10"/>
    <p:sldId id="786" r:id="rId11"/>
    <p:sldId id="260" r:id="rId12"/>
    <p:sldId id="783" r:id="rId13"/>
    <p:sldId id="787" r:id="rId14"/>
    <p:sldId id="788" r:id="rId15"/>
    <p:sldId id="782" r:id="rId16"/>
    <p:sldId id="777" r:id="rId17"/>
    <p:sldId id="794" r:id="rId18"/>
    <p:sldId id="795" r:id="rId19"/>
    <p:sldId id="793" r:id="rId20"/>
    <p:sldId id="804" r:id="rId21"/>
    <p:sldId id="805" r:id="rId22"/>
    <p:sldId id="806" r:id="rId23"/>
    <p:sldId id="807" r:id="rId24"/>
    <p:sldId id="798" r:id="rId25"/>
    <p:sldId id="796" r:id="rId26"/>
    <p:sldId id="326" r:id="rId27"/>
    <p:sldId id="808" r:id="rId28"/>
    <p:sldId id="799" r:id="rId29"/>
    <p:sldId id="778" r:id="rId30"/>
  </p:sldIdLst>
  <p:sldSz cx="9144000" cy="6858000" type="screen4x3"/>
  <p:notesSz cx="6811963" cy="99425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3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ia Emerand" initials="KE" lastIdx="1" clrIdx="0">
    <p:extLst>
      <p:ext uri="{19B8F6BF-5375-455C-9EA6-DF929625EA0E}">
        <p15:presenceInfo xmlns:p15="http://schemas.microsoft.com/office/powerpoint/2012/main" xmlns="" userId="S::K.EMERAND@communaute-paysbasque.fr::d3642a14-6e05-40a3-a3c8-f3957caccb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891"/>
    <a:srgbClr val="0A1119"/>
    <a:srgbClr val="C51A1B"/>
    <a:srgbClr val="D64232"/>
    <a:srgbClr val="2F528F"/>
    <a:srgbClr val="9E262E"/>
    <a:srgbClr val="9C0C16"/>
    <a:srgbClr val="006600"/>
    <a:srgbClr val="9C152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3792" autoAdjust="0"/>
  </p:normalViewPr>
  <p:slideViewPr>
    <p:cSldViewPr snapToGrid="0">
      <p:cViewPr varScale="1">
        <p:scale>
          <a:sx n="85" d="100"/>
          <a:sy n="85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33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850" cy="497126"/>
          </a:xfrm>
          <a:prstGeom prst="rect">
            <a:avLst/>
          </a:prstGeom>
        </p:spPr>
        <p:txBody>
          <a:bodyPr vert="horz" lIns="92603" tIns="46302" rIns="92603" bIns="4630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2603" tIns="46302" rIns="92603" bIns="46302" rtlCol="0"/>
          <a:lstStyle>
            <a:lvl1pPr algn="r">
              <a:defRPr sz="1200"/>
            </a:lvl1pPr>
          </a:lstStyle>
          <a:p>
            <a:fld id="{2A55B232-E261-4381-9105-F61411862F1A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9443661"/>
            <a:ext cx="2951850" cy="497126"/>
          </a:xfrm>
          <a:prstGeom prst="rect">
            <a:avLst/>
          </a:prstGeom>
        </p:spPr>
        <p:txBody>
          <a:bodyPr vert="horz" lIns="92603" tIns="46302" rIns="92603" bIns="4630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2603" tIns="46302" rIns="92603" bIns="46302" rtlCol="0" anchor="b"/>
          <a:lstStyle>
            <a:lvl1pPr algn="r">
              <a:defRPr sz="1200"/>
            </a:lvl1pPr>
          </a:lstStyle>
          <a:p>
            <a:fld id="{6BE7669C-F857-473A-8A6E-63FCE30659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35722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51850" cy="497126"/>
          </a:xfrm>
          <a:prstGeom prst="rect">
            <a:avLst/>
          </a:prstGeom>
        </p:spPr>
        <p:txBody>
          <a:bodyPr vert="horz" lIns="92603" tIns="46302" rIns="92603" bIns="46302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2603" tIns="46302" rIns="92603" bIns="46302" rtlCol="0"/>
          <a:lstStyle>
            <a:lvl1pPr algn="r">
              <a:defRPr sz="1200"/>
            </a:lvl1pPr>
          </a:lstStyle>
          <a:p>
            <a:fld id="{102C851E-33F9-4A20-A4F2-B799DE29B571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3" tIns="46302" rIns="92603" bIns="4630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2603" tIns="46302" rIns="92603" bIns="46302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443661"/>
            <a:ext cx="2951850" cy="497126"/>
          </a:xfrm>
          <a:prstGeom prst="rect">
            <a:avLst/>
          </a:prstGeom>
        </p:spPr>
        <p:txBody>
          <a:bodyPr vert="horz" lIns="92603" tIns="46302" rIns="92603" bIns="46302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7" y="9443661"/>
            <a:ext cx="2951850" cy="497126"/>
          </a:xfrm>
          <a:prstGeom prst="rect">
            <a:avLst/>
          </a:prstGeom>
        </p:spPr>
        <p:txBody>
          <a:bodyPr vert="horz" lIns="92603" tIns="46302" rIns="92603" bIns="46302" rtlCol="0" anchor="b"/>
          <a:lstStyle>
            <a:lvl1pPr algn="r">
              <a:defRPr sz="1200"/>
            </a:lvl1pPr>
          </a:lstStyle>
          <a:p>
            <a:fld id="{4EA20A1D-EE36-4149-9C80-F6345A5F9EF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1978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0A1D-EE36-4149-9C80-F6345A5F9EF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63607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41A6CE-2616-4B27-9FC0-0B268705E201}" type="datetime1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CF9C3-EBF7-4CC5-A59F-108C312E7EB8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01041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41A6CE-2616-4B27-9FC0-0B268705E201}" type="datetime1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CF9C3-EBF7-4CC5-A59F-108C312E7EB8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640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0A1D-EE36-4149-9C80-F6345A5F9EF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291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A20A1D-EE36-4149-9C80-F6345A5F9EF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29349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41A6CE-2616-4B27-9FC0-0B268705E201}" type="datetime1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ACF9C3-EBF7-4CC5-A59F-108C312E7EB8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91246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8C28D-F669-B34C-B42C-01AD3D6540D4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605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78C28D-F669-B34C-B42C-01AD3D6540D4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8670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308EC67-DB7B-46D7-9B5B-0E296832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DC2A407E-C495-4827-BC3A-EF07BC8E3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2D22DED-E9AA-4DB9-B2A9-6AA3DDB65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E552E79F-02AF-4862-AE3A-5149FE173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E7CC549-D9C9-4E4F-89B5-112D8CCE0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E02AAAF-C2F2-4C3D-85E4-1A5CEA1278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5175" y="6124101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179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1175641-5F67-4B9C-917A-AE458331A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A16A059-E0F6-48FA-9D23-0F8763A3C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CCEE52D-81E8-411F-8954-4540BA81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6686605-5C4C-40BD-82DE-7BD955BF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D4297509-4F51-4942-9089-16883FE9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3414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624C6846-7F3B-4419-8D5D-2A072092A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A685C46C-B7F2-4DC2-BD35-7114EA218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0D60C98-2D8F-4A2C-A47F-8BD2DCC7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D9B6F2D-3933-48BA-806E-BEFCA6A3F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3384ECA-32F8-43CB-980B-B46D11406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7954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524115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248" y="260648"/>
            <a:ext cx="7288088" cy="365125"/>
          </a:xfrm>
          <a:prstGeom prst="rect">
            <a:avLst/>
          </a:prstGeom>
        </p:spPr>
        <p:txBody>
          <a:bodyPr/>
          <a:lstStyle>
            <a:lvl1pPr algn="l">
              <a:defRPr sz="16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77200" y="260648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latin typeface="+mj-lt"/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007096" y="6237313"/>
            <a:ext cx="6589240" cy="356345"/>
          </a:xfrm>
          <a:prstGeom prst="rect">
            <a:avLst/>
          </a:prstGeom>
        </p:spPr>
        <p:txBody>
          <a:bodyPr/>
          <a:lstStyle>
            <a:lvl1pPr algn="r">
              <a:defRPr sz="1050">
                <a:latin typeface="+mj-lt"/>
              </a:defRPr>
            </a:lvl1pPr>
          </a:lstStyle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xmlns="" val="277609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568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20">
            <a:extLst>
              <a:ext uri="{FF2B5EF4-FFF2-40B4-BE49-F238E27FC236}">
                <a16:creationId xmlns:a16="http://schemas.microsoft.com/office/drawing/2014/main" xmlns="" id="{102967ED-8DE7-234B-9F3D-D27FEA44B7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41686" y="6536893"/>
            <a:ext cx="296576" cy="2449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1" i="0">
                <a:latin typeface="Proxima Nova Extrabold" panose="02000506030000020004" pitchFamily="2" charset="0"/>
                <a:cs typeface="Gotham Bold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xmlns="" id="{091E0DD9-2536-1A40-B654-E0E8AD3C23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897" y="342901"/>
            <a:ext cx="6686550" cy="58737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1" i="0">
                <a:latin typeface="Proxima Nova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9" name="Espace réservé du texte 20">
            <a:extLst>
              <a:ext uri="{FF2B5EF4-FFF2-40B4-BE49-F238E27FC236}">
                <a16:creationId xmlns:a16="http://schemas.microsoft.com/office/drawing/2014/main" xmlns="" id="{3926A853-C824-8042-B788-A20D07324C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8613" y="1273175"/>
            <a:ext cx="6675835" cy="1028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rgbClr val="C5191A"/>
                </a:solidFill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2" name="Espace réservé du texte 20">
            <a:extLst>
              <a:ext uri="{FF2B5EF4-FFF2-40B4-BE49-F238E27FC236}">
                <a16:creationId xmlns:a16="http://schemas.microsoft.com/office/drawing/2014/main" xmlns="" id="{26EB0776-D154-0044-A28A-135E8FCC6E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612" y="2910244"/>
            <a:ext cx="2515880" cy="1425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6" name="Espace réservé du texte 20">
            <a:extLst>
              <a:ext uri="{FF2B5EF4-FFF2-40B4-BE49-F238E27FC236}">
                <a16:creationId xmlns:a16="http://schemas.microsoft.com/office/drawing/2014/main" xmlns="" id="{31EEF6E7-EC12-E141-82DD-B1C0C0E911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9781" y="2922014"/>
            <a:ext cx="2515880" cy="318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texte 20">
            <a:extLst>
              <a:ext uri="{FF2B5EF4-FFF2-40B4-BE49-F238E27FC236}">
                <a16:creationId xmlns:a16="http://schemas.microsoft.com/office/drawing/2014/main" xmlns="" id="{5F06D693-83B6-A448-999C-A8215672AA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22382" y="2910243"/>
            <a:ext cx="2515880" cy="21448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88" b="0" i="0">
                <a:latin typeface="Proxima Nova Medium" panose="02000506030000020004" pitchFamily="2" charset="0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9728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5F9F80C-3E8A-4BDD-BF35-9A984C303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6D01A9A7-DB4C-40F8-92D5-C3D9CB328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0B4013D5-FC13-4CEB-941A-BD4A26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F5C76221-A323-4381-B4F1-006A8EEB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5770715B-1359-4AC4-935C-6E1400F14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77B55133-2C5E-408D-9A2A-5CD90DAA9B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5175" y="6124101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1340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B1F40F7-A59F-4F9D-93F9-9AA0E891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EC73B285-6974-4C03-A4A2-62552B92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DEB1143E-16F2-4822-B471-D8BECEA9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48A6391-B8A6-47E7-BF25-A3A59941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9538838-B977-4BFD-98CF-E1D19EE4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0779D7C9-B701-4CB9-8E06-97AACEBFF9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5175" y="6124101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160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6EC6B73-DE8D-4BCD-88E8-2D170E84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265AD58F-7A33-417A-8730-FFBDEEC899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0E949354-A97D-4E8A-84FE-B17F7BE4E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FCA59A5-F3F2-483C-8996-637C4A0D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FEDDF3DD-77C5-42BB-9F3F-74FA3D0A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CA34050B-7570-4B6E-BCEC-E79E3F33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27046678-633A-46A7-AA87-FCEFD0D4E0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5175" y="6124101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940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F8EDB4-8B3C-44AA-8497-05E3F11E8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6EAEED5-1A41-432C-A3FF-72E1CFCC4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92A4EF9B-25AC-4045-8C49-3B4F6264A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210F567B-FD6D-4A18-8FC7-0392CAB28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D3BB7379-4864-4970-A21A-A021A943A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F854E45B-E0D1-4B21-80A0-F24A1D69E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05C01EC8-1178-484B-8D8D-6D805974C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9028008B-889F-49AB-89B2-7F1DC441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527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E740B04-0A54-4ECF-87B9-3726E9A58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0841AB54-73A9-4CA4-9EF7-379AA95A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318BB7F4-43EB-4251-9961-7B3BCFB0B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EA27E2FB-9475-44A5-A8B9-D330FA4E4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A9E48067-B652-4402-8612-67E5006A6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5175" y="6124101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558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7C0F7ADB-2020-4FD8-A2A4-015A3163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F46F32AA-34EB-4317-8645-53F4DF2C4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0DDD8C87-01D5-4E9C-8BF3-F6C7CAB48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DDE5E812-6ACD-4400-8800-D255BC44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5175" y="6124101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8544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96485083-4DE6-4C09-AFF2-FED13E3F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0284DA61-828B-4328-AF22-56E17D337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3F4AE0A5-ECC8-4D27-8886-68213D8D2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712E38C-16C4-4335-84A3-4845FE703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78C4D069-88C6-4297-AB65-88EC6B01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36042DF1-6CAB-4895-9802-38CB6987F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53326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BCD60A9-A206-418C-8467-40593EADA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60E0C77E-07DD-4211-BA95-731768AB2A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CC338FEC-51B6-464E-97DE-5D917BB4D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D4680E07-2B4C-4CA4-9B11-284CA9732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8B055E7A-4FA3-4B3B-8367-79ACA31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65ECB61-30C4-4679-B7E4-A10C0C47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26E935F-581C-45DA-B384-33A8E86F60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5175" y="6124101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8676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D9EFF299-DE07-46AC-94CB-C9C47826C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2F625B98-9D21-439D-94FA-19D2A22D5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972479BD-CAF8-433C-9553-60F64B149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D4B17-082F-4444-BC58-3EC1948EA1B3}" type="datetimeFigureOut">
              <a:rPr lang="fr-FR" smtClean="0"/>
              <a:pPr/>
              <a:t>11/06/2024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3FC506E-9077-4A50-B0A0-0F8A9D8B5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964B8407-D23E-460D-A026-729E05D5F5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74C7D-C5B6-489D-BD05-65024458F132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D547DC7-B1FA-4A25-B1E7-135A738472C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85175" y="6124101"/>
            <a:ext cx="603250" cy="63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68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7" r:id="rId12"/>
    <p:sldLayoutId id="2147483688" r:id="rId13"/>
    <p:sldLayoutId id="2147483689" r:id="rId14"/>
    <p:sldLayoutId id="214748369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jpe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5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nseils-thermiques.org/contenu/renovation_energetique.php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hyperlink" Target="https://pixabay.com/de/euro-m%C3%BCnzen-w%C3%A4hrung-geld-kredit-150091/" TargetMode="Externa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fr.wikipedia.org/wiki/Panneau_de_signalisation_de_danger_en_Franc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pngimg.com/png/64785-icons-envelope-computer-mail-message-emai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ixabay.com/de/icon-telefon-symbol-schatten-web-937080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pixabay.com/ko/illustrations/%EB%8C%80%ED%99%94-%EC%9D%B8%ED%84%B0%EB%B7%B0-%EC%95%84%EC%9D%B4%EC%BD%98-%ED%86%B5%EC%8B%A0-1262311/" TargetMode="External"/><Relationship Id="rId4" Type="http://schemas.openxmlformats.org/officeDocument/2006/relationships/hyperlink" Target="mailto:Maison.habitat@communaute-paysbasque.fr" TargetMode="Externa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anct-carto.github.io/france_services/?lat=43.458744&amp;lng=-1.301285&amp;z=12.325000000000001&amp;qtype=click&amp;id_fs=2474" TargetMode="External"/><Relationship Id="rId13" Type="http://schemas.openxmlformats.org/officeDocument/2006/relationships/hyperlink" Target="https://anct-carto.github.io/france_services/?lat=43.321918&amp;lng=-1.523415&amp;z=10.675&amp;qtype=click&amp;id_fs=2813" TargetMode="External"/><Relationship Id="rId3" Type="http://schemas.openxmlformats.org/officeDocument/2006/relationships/hyperlink" Target="https://anct-carto.github.io/france_services/?lat=43.436658&amp;lng=-1.294707&amp;z=12.325000000000001&amp;qtype=click&amp;id_fs=3034" TargetMode="External"/><Relationship Id="rId7" Type="http://schemas.openxmlformats.org/officeDocument/2006/relationships/image" Target="../media/image16.jpeg"/><Relationship Id="rId12" Type="http://schemas.openxmlformats.org/officeDocument/2006/relationships/hyperlink" Target="https://anct-carto.github.io/france_services/?lat=43.321918&amp;lng=-1.523415&amp;z=10.675&amp;qtype=click&amp;id_fs=3047" TargetMode="External"/><Relationship Id="rId2" Type="http://schemas.openxmlformats.org/officeDocument/2006/relationships/hyperlink" Target="https://anct-carto.github.io/france_services/?lat=43.321918&amp;lng=-1.523415&amp;z=10.675&amp;qtype=click&amp;id_fs=385" TargetMode="Externa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nct-carto.github.io/france_services/?lat=43.488578&amp;lng=-1.535892&amp;z=12.325000000000001&amp;qtype=click&amp;id_fs=2808" TargetMode="External"/><Relationship Id="rId11" Type="http://schemas.openxmlformats.org/officeDocument/2006/relationships/hyperlink" Target="https://anct-carto.github.io/france_services/?lat=43.321918&amp;lng=-1.523415&amp;z=10.675&amp;qtype=click&amp;id_fs=950" TargetMode="External"/><Relationship Id="rId5" Type="http://schemas.openxmlformats.org/officeDocument/2006/relationships/hyperlink" Target="https://anct-carto.github.io/france_services/?lat=43.321918&amp;lng=-1.523415&amp;z=10.675&amp;qtype=click&amp;id_fs=2084" TargetMode="External"/><Relationship Id="rId15" Type="http://schemas.openxmlformats.org/officeDocument/2006/relationships/hyperlink" Target="https://anct-carto.github.io/france_services/?lat=43.321918&amp;lng=-1.523415&amp;z=10.675&amp;qtype=click&amp;id_fs=2811" TargetMode="External"/><Relationship Id="rId10" Type="http://schemas.openxmlformats.org/officeDocument/2006/relationships/hyperlink" Target="https://anct-carto.github.io/france_services/?lat=43.321918&amp;lng=-1.523415&amp;z=10.675&amp;qtype=click&amp;id_fs=951" TargetMode="External"/><Relationship Id="rId4" Type="http://schemas.openxmlformats.org/officeDocument/2006/relationships/hyperlink" Target="https://anct-carto.github.io/france_services/?lat=43.321918&amp;lng=-1.523415&amp;z=10.675&amp;qtype=click&amp;id_fs=3189" TargetMode="External"/><Relationship Id="rId9" Type="http://schemas.openxmlformats.org/officeDocument/2006/relationships/hyperlink" Target="https://anct-carto.github.io/france_services/?lat=43.321918&amp;lng=-1.523415&amp;z=10.675&amp;qtype=click&amp;id_fs=1500" TargetMode="External"/><Relationship Id="rId14" Type="http://schemas.openxmlformats.org/officeDocument/2006/relationships/hyperlink" Target="https://anct-carto.github.io/france_services/?lat=43.321918&amp;lng=-1.523415&amp;z=10.675&amp;qtype=click&amp;id_fs=2237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F46FEEE-624B-4060-B3E6-1761ADA135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51"/>
          <a:stretch/>
        </p:blipFill>
        <p:spPr>
          <a:xfrm>
            <a:off x="3904432" y="-9525"/>
            <a:ext cx="5239568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A7B2BB8-0ADB-4595-A981-A658245A5B21}"/>
              </a:ext>
            </a:extLst>
          </p:cNvPr>
          <p:cNvSpPr txBox="1"/>
          <p:nvPr/>
        </p:nvSpPr>
        <p:spPr>
          <a:xfrm>
            <a:off x="3723562" y="2126043"/>
            <a:ext cx="5420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800" b="1">
                <a:solidFill>
                  <a:schemeClr val="bg1"/>
                </a:solidFill>
                <a:latin typeface="Proxima Nova Th" panose="02000506030000020004" pitchFamily="50" charset="0"/>
                <a:cs typeface="Arial" panose="020B0604020202020204" pitchFamily="34" charset="0"/>
              </a:rPr>
              <a:t>PAYS D’HASPARREN</a:t>
            </a:r>
            <a:endParaRPr lang="fr-FR" sz="2800" dirty="0">
              <a:solidFill>
                <a:schemeClr val="bg1"/>
              </a:solidFill>
              <a:latin typeface="Proxima Nova Th" panose="02000506030000020004" pitchFamily="50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8E54381-E419-410D-957E-28F3937F0B34}"/>
              </a:ext>
            </a:extLst>
          </p:cNvPr>
          <p:cNvSpPr txBox="1"/>
          <p:nvPr/>
        </p:nvSpPr>
        <p:spPr>
          <a:xfrm>
            <a:off x="6010111" y="4470347"/>
            <a:ext cx="346349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Proxima Nova Th" panose="02000506030000020004" pitchFamily="50" charset="0"/>
              </a:rPr>
              <a:t>|  27 MAI 2024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9A717BB1-4ED2-A12A-E342-D7E2104D3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93" y="440293"/>
            <a:ext cx="2529332" cy="29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7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994BDD-DB00-79B2-0634-85C76C82C2FF}"/>
              </a:ext>
            </a:extLst>
          </p:cNvPr>
          <p:cNvSpPr/>
          <p:nvPr/>
        </p:nvSpPr>
        <p:spPr>
          <a:xfrm>
            <a:off x="0" y="0"/>
            <a:ext cx="9144000" cy="714703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MAISON DE L’HABITAT ET DE L’ENERGIE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FDF35E05-3F60-3F72-F9EA-3461D5E4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690" y="2405119"/>
            <a:ext cx="2515753" cy="177059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98EC253-DBF1-43BE-7343-B3C8E3B71627}"/>
              </a:ext>
            </a:extLst>
          </p:cNvPr>
          <p:cNvSpPr txBox="1"/>
          <p:nvPr/>
        </p:nvSpPr>
        <p:spPr>
          <a:xfrm>
            <a:off x="219373" y="989814"/>
            <a:ext cx="6627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Partenaires </a:t>
            </a:r>
          </a:p>
        </p:txBody>
      </p:sp>
      <p:pic>
        <p:nvPicPr>
          <p:cNvPr id="5" name="Image 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50F7BB06-64EA-7309-97D9-A71CA7990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479" y="5707041"/>
            <a:ext cx="942975" cy="1077685"/>
          </a:xfrm>
          <a:prstGeom prst="rect">
            <a:avLst/>
          </a:prstGeom>
        </p:spPr>
      </p:pic>
      <p:pic>
        <p:nvPicPr>
          <p:cNvPr id="6" name="Image 5" descr="Une image contenant Police, Graphique, logo, conception&#10;&#10;Description générée automatiquement">
            <a:extLst>
              <a:ext uri="{FF2B5EF4-FFF2-40B4-BE49-F238E27FC236}">
                <a16:creationId xmlns:a16="http://schemas.microsoft.com/office/drawing/2014/main" xmlns="" id="{1DC0B45B-F047-EB18-590B-3324AEEE7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0041" y="4228254"/>
            <a:ext cx="901103" cy="901103"/>
          </a:xfrm>
          <a:prstGeom prst="rect">
            <a:avLst/>
          </a:prstGeom>
        </p:spPr>
      </p:pic>
      <p:pic>
        <p:nvPicPr>
          <p:cNvPr id="9" name="Image 8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xmlns="" id="{5A4979F0-2EEE-D7CA-63E1-46C7343B3F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399" y="4202464"/>
            <a:ext cx="1192751" cy="1025175"/>
          </a:xfrm>
          <a:prstGeom prst="rect">
            <a:avLst/>
          </a:prstGeom>
        </p:spPr>
      </p:pic>
      <p:pic>
        <p:nvPicPr>
          <p:cNvPr id="10" name="Image 9" descr="Une image contenant Police, Graphique, logo, texte&#10;&#10;Description générée automatiquement">
            <a:extLst>
              <a:ext uri="{FF2B5EF4-FFF2-40B4-BE49-F238E27FC236}">
                <a16:creationId xmlns:a16="http://schemas.microsoft.com/office/drawing/2014/main" xmlns="" id="{5C2CD180-D3F5-B459-E967-0837801716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754" y="2408182"/>
            <a:ext cx="1409700" cy="809625"/>
          </a:xfrm>
          <a:prstGeom prst="rect">
            <a:avLst/>
          </a:prstGeom>
        </p:spPr>
      </p:pic>
      <p:pic>
        <p:nvPicPr>
          <p:cNvPr id="15" name="Image 14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74563164-D2B2-B20F-B9E9-669B30BFA2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612" y="2069538"/>
            <a:ext cx="1247775" cy="919163"/>
          </a:xfrm>
          <a:prstGeom prst="rect">
            <a:avLst/>
          </a:prstGeom>
        </p:spPr>
      </p:pic>
      <p:pic>
        <p:nvPicPr>
          <p:cNvPr id="16" name="Image 15" descr="Une image contenant Police, logo, texte, Graphique&#10;&#10;Description générée automatiquement">
            <a:extLst>
              <a:ext uri="{FF2B5EF4-FFF2-40B4-BE49-F238E27FC236}">
                <a16:creationId xmlns:a16="http://schemas.microsoft.com/office/drawing/2014/main" xmlns="" id="{24609B0A-8B3E-5F51-8895-530EFDEC06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4919" y="1451479"/>
            <a:ext cx="1766888" cy="897467"/>
          </a:xfrm>
          <a:prstGeom prst="rect">
            <a:avLst/>
          </a:prstGeom>
        </p:spPr>
      </p:pic>
      <p:pic>
        <p:nvPicPr>
          <p:cNvPr id="17" name="Image 16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xmlns="" id="{B56473C9-3FDB-9066-48F1-B8880A94AA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51763" y="796742"/>
            <a:ext cx="1588971" cy="1008602"/>
          </a:xfrm>
          <a:prstGeom prst="rect">
            <a:avLst/>
          </a:prstGeom>
        </p:spPr>
      </p:pic>
      <p:pic>
        <p:nvPicPr>
          <p:cNvPr id="18" name="Image 17" descr="Une image contenant Police, Graphique, graphisme, conception&#10;&#10;Description générée automatiquement">
            <a:extLst>
              <a:ext uri="{FF2B5EF4-FFF2-40B4-BE49-F238E27FC236}">
                <a16:creationId xmlns:a16="http://schemas.microsoft.com/office/drawing/2014/main" xmlns="" id="{32761695-A417-CFE6-D79C-6B1A9ACFCC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063" y="1004562"/>
            <a:ext cx="1477059" cy="598355"/>
          </a:xfrm>
          <a:prstGeom prst="rect">
            <a:avLst/>
          </a:prstGeom>
        </p:spPr>
      </p:pic>
      <p:pic>
        <p:nvPicPr>
          <p:cNvPr id="19" name="Image 18" descr="Une image contenant Police, Graphique, logo, graphisme&#10;&#10;Description générée automatiquement">
            <a:extLst>
              <a:ext uri="{FF2B5EF4-FFF2-40B4-BE49-F238E27FC236}">
                <a16:creationId xmlns:a16="http://schemas.microsoft.com/office/drawing/2014/main" xmlns="" id="{C4C65401-3D4E-8D28-B612-5AA66B1C7F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7374" y="2426782"/>
            <a:ext cx="1123950" cy="1019175"/>
          </a:xfrm>
          <a:prstGeom prst="rect">
            <a:avLst/>
          </a:prstGeom>
        </p:spPr>
      </p:pic>
      <p:pic>
        <p:nvPicPr>
          <p:cNvPr id="20" name="Image 19" descr="Une image contenant texte, Police, Bleu électrique, logo&#10;&#10;Description générée automatiquement">
            <a:extLst>
              <a:ext uri="{FF2B5EF4-FFF2-40B4-BE49-F238E27FC236}">
                <a16:creationId xmlns:a16="http://schemas.microsoft.com/office/drawing/2014/main" xmlns="" id="{3A89FE9C-6432-D900-0EFE-08312C2F1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8878" y="1424071"/>
            <a:ext cx="2286000" cy="825160"/>
          </a:xfrm>
          <a:prstGeom prst="rect">
            <a:avLst/>
          </a:prstGeom>
        </p:spPr>
      </p:pic>
      <p:pic>
        <p:nvPicPr>
          <p:cNvPr id="21" name="Image 20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58BBF9B3-131C-F9B2-6A59-577AD2552F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2676" y="3273802"/>
            <a:ext cx="1633538" cy="604388"/>
          </a:xfrm>
          <a:prstGeom prst="rect">
            <a:avLst/>
          </a:prstGeom>
        </p:spPr>
      </p:pic>
      <p:pic>
        <p:nvPicPr>
          <p:cNvPr id="22" name="Image 21" descr="Une image contenant Police, logo, Graphique, symbole&#10;&#10;Description générée automatiquement">
            <a:extLst>
              <a:ext uri="{FF2B5EF4-FFF2-40B4-BE49-F238E27FC236}">
                <a16:creationId xmlns:a16="http://schemas.microsoft.com/office/drawing/2014/main" xmlns="" id="{60C10BA1-BED9-CA91-8F85-A50CF47A86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023" y="4471658"/>
            <a:ext cx="1326722" cy="1150560"/>
          </a:xfrm>
          <a:prstGeom prst="rect">
            <a:avLst/>
          </a:prstGeom>
        </p:spPr>
      </p:pic>
      <p:pic>
        <p:nvPicPr>
          <p:cNvPr id="23" name="Image 2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CDC11C49-52EB-9020-AC3D-E7A6E70BE2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5743" y="5375693"/>
            <a:ext cx="1462772" cy="1150560"/>
          </a:xfrm>
          <a:prstGeom prst="rect">
            <a:avLst/>
          </a:prstGeom>
        </p:spPr>
      </p:pic>
      <p:pic>
        <p:nvPicPr>
          <p:cNvPr id="24" name="Image 23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xmlns="" id="{85BC75EF-5E6C-96FB-038F-DB9860B47A0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1470" y="3840894"/>
            <a:ext cx="1414314" cy="1098173"/>
          </a:xfrm>
          <a:prstGeom prst="rect">
            <a:avLst/>
          </a:prstGeom>
        </p:spPr>
      </p:pic>
      <p:pic>
        <p:nvPicPr>
          <p:cNvPr id="25" name="Image 24" descr="Une image contenant texte, affiche, Police, Graphique&#10;&#10;Description générée automatiquement">
            <a:extLst>
              <a:ext uri="{FF2B5EF4-FFF2-40B4-BE49-F238E27FC236}">
                <a16:creationId xmlns:a16="http://schemas.microsoft.com/office/drawing/2014/main" xmlns="" id="{7374D960-6664-D359-7A58-BA15A5C1CF8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34348" y="5375693"/>
            <a:ext cx="968558" cy="1177463"/>
          </a:xfrm>
          <a:prstGeom prst="rect">
            <a:avLst/>
          </a:prstGeom>
        </p:spPr>
      </p:pic>
      <p:pic>
        <p:nvPicPr>
          <p:cNvPr id="26" name="Image 25" descr="Une image contenant logo, symbole, Emblème, Police&#10;&#10;Description générée automatiquement">
            <a:extLst>
              <a:ext uri="{FF2B5EF4-FFF2-40B4-BE49-F238E27FC236}">
                <a16:creationId xmlns:a16="http://schemas.microsoft.com/office/drawing/2014/main" xmlns="" id="{CBD09659-0489-2236-CBEC-16EB4B0A320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2220" y="4939067"/>
            <a:ext cx="1656416" cy="767974"/>
          </a:xfrm>
          <a:prstGeom prst="rect">
            <a:avLst/>
          </a:prstGeom>
        </p:spPr>
      </p:pic>
      <p:pic>
        <p:nvPicPr>
          <p:cNvPr id="27" name="Image 26" descr="Une image contenant Graphique, Police, logo, graphisme&#10;&#10;Description générée automatiquement">
            <a:extLst>
              <a:ext uri="{FF2B5EF4-FFF2-40B4-BE49-F238E27FC236}">
                <a16:creationId xmlns:a16="http://schemas.microsoft.com/office/drawing/2014/main" xmlns="" id="{F8AECD45-2F43-362C-AD66-4147150353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4316" y="5485360"/>
            <a:ext cx="1071562" cy="1071562"/>
          </a:xfrm>
          <a:prstGeom prst="rect">
            <a:avLst/>
          </a:prstGeom>
        </p:spPr>
      </p:pic>
      <p:pic>
        <p:nvPicPr>
          <p:cNvPr id="28" name="Image 2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xmlns="" id="{019E1B1C-552F-49F2-EA33-7E30E26BD36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41503" y="4171447"/>
            <a:ext cx="1449787" cy="437068"/>
          </a:xfrm>
          <a:prstGeom prst="rect">
            <a:avLst/>
          </a:prstGeom>
        </p:spPr>
      </p:pic>
      <p:pic>
        <p:nvPicPr>
          <p:cNvPr id="29" name="Image 28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xmlns="" id="{14ADEF8E-BE26-E5AF-2471-FA303ADB7A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988" y="5680165"/>
            <a:ext cx="1311871" cy="8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772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994BDD-DB00-79B2-0634-85C76C82C2FF}"/>
              </a:ext>
            </a:extLst>
          </p:cNvPr>
          <p:cNvSpPr/>
          <p:nvPr/>
        </p:nvSpPr>
        <p:spPr>
          <a:xfrm>
            <a:off x="0" y="0"/>
            <a:ext cx="9144000" cy="714703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MAISON DE L’HABITAT ET DE L’ENERGIE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D98EC253-DBF1-43BE-7343-B3C8E3B71627}"/>
              </a:ext>
            </a:extLst>
          </p:cNvPr>
          <p:cNvSpPr txBox="1"/>
          <p:nvPr/>
        </p:nvSpPr>
        <p:spPr>
          <a:xfrm>
            <a:off x="81150" y="884512"/>
            <a:ext cx="89811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Feuille de route 2024</a:t>
            </a:r>
          </a:p>
          <a:p>
            <a:endParaRPr lang="fr-FR" sz="2400" b="1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/>
              <a:t>Faire connaitre la MHE sur l’ensemble du Pays Basque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/>
              <a:t>Mise en place du partenariat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/>
              <a:t>Montée en compétence de l’équipe / expertise </a:t>
            </a:r>
            <a:r>
              <a:rPr lang="fr-FR" b="1" dirty="0" err="1"/>
              <a:t>multi-thématiques</a:t>
            </a:r>
            <a:endParaRPr lang="fr-FR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/>
              <a:t>Mise en place progressive de permanences sur le territoire </a:t>
            </a:r>
            <a:r>
              <a:rPr lang="fr-FR" i="1" dirty="0"/>
              <a:t>(partenariat France Service/ Pole territorial)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/>
              <a:t>Déployer les animations sur le territoire et de communication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20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052238BB-9385-9958-6EA8-EC17A393D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561" y="0"/>
            <a:ext cx="2051439" cy="144381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4024F1CE-FDA9-DBE5-6ABD-19E27D80265D}"/>
              </a:ext>
            </a:extLst>
          </p:cNvPr>
          <p:cNvSpPr txBox="1"/>
          <p:nvPr/>
        </p:nvSpPr>
        <p:spPr>
          <a:xfrm>
            <a:off x="81688" y="3685279"/>
            <a:ext cx="8621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Perspectives 2025</a:t>
            </a:r>
          </a:p>
          <a:p>
            <a:endParaRPr lang="fr-FR" sz="2400" b="1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/>
              <a:t>Signature au 1</a:t>
            </a:r>
            <a:r>
              <a:rPr lang="fr-FR" b="1" baseline="30000" dirty="0"/>
              <a:t>er</a:t>
            </a:r>
            <a:r>
              <a:rPr lang="fr-FR" b="1" dirty="0"/>
              <a:t> janvier 2025 du « </a:t>
            </a:r>
            <a:r>
              <a:rPr lang="fr-FR" b="1" dirty="0">
                <a:solidFill>
                  <a:schemeClr val="accent2"/>
                </a:solidFill>
              </a:rPr>
              <a:t>Pacte territorial </a:t>
            </a:r>
            <a:r>
              <a:rPr lang="fr-FR" b="1" dirty="0"/>
              <a:t>» avec l’ETAT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b="1" dirty="0"/>
              <a:t>Déploiement du Service Public de la Rénovation de l’Habitat (SPRH)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6870B7B-29F1-1AD4-01FD-5D08A1169B1F}"/>
              </a:ext>
            </a:extLst>
          </p:cNvPr>
          <p:cNvSpPr txBox="1"/>
          <p:nvPr/>
        </p:nvSpPr>
        <p:spPr>
          <a:xfrm>
            <a:off x="884039" y="5293128"/>
            <a:ext cx="2908629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/>
              <a:t>Mobiliser les ménages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Mobiliser les publics prioritaires et « aller vers »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Mobiliser les professionnels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CECC77DF-543A-0382-EB0E-8FD5312326E6}"/>
              </a:ext>
            </a:extLst>
          </p:cNvPr>
          <p:cNvSpPr txBox="1"/>
          <p:nvPr/>
        </p:nvSpPr>
        <p:spPr>
          <a:xfrm>
            <a:off x="4198801" y="5289427"/>
            <a:ext cx="3800884" cy="107721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/>
              <a:t>Informations, conseils, orientations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administratif, technique, juridique, social, financier, lutte contre les fraudes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Conseils personnalisés</a:t>
            </a:r>
          </a:p>
        </p:txBody>
      </p:sp>
    </p:spTree>
    <p:extLst>
      <p:ext uri="{BB962C8B-B14F-4D97-AF65-F5344CB8AC3E}">
        <p14:creationId xmlns:p14="http://schemas.microsoft.com/office/powerpoint/2010/main" xmlns="" val="1158770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E23964F-F6C5-42F7-B530-329BD54B6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51"/>
          <a:stretch/>
        </p:blipFill>
        <p:spPr>
          <a:xfrm>
            <a:off x="3904432" y="0"/>
            <a:ext cx="5239568" cy="6858000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xmlns="" id="{2C0316A9-C74E-4D29-9B8B-FB7C2FD027E8}"/>
              </a:ext>
            </a:extLst>
          </p:cNvPr>
          <p:cNvSpPr txBox="1">
            <a:spLocks/>
          </p:cNvSpPr>
          <p:nvPr/>
        </p:nvSpPr>
        <p:spPr>
          <a:xfrm>
            <a:off x="365962" y="230277"/>
            <a:ext cx="7751619" cy="644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202ED21-AD6A-4897-BED1-CC9027212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50" y="6073859"/>
            <a:ext cx="603250" cy="63873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EFA055B-1751-49E8-A44D-FA8CFF2695A1}"/>
              </a:ext>
            </a:extLst>
          </p:cNvPr>
          <p:cNvSpPr txBox="1"/>
          <p:nvPr/>
        </p:nvSpPr>
        <p:spPr>
          <a:xfrm>
            <a:off x="4094046" y="1921723"/>
            <a:ext cx="50499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fr-FR" b="1" dirty="0">
              <a:solidFill>
                <a:schemeClr val="bg1">
                  <a:lumMod val="85000"/>
                </a:schemeClr>
              </a:solidFill>
              <a:latin typeface="Proxima Nova Th" panose="02000506030000020004" pitchFamily="50" charset="0"/>
              <a:ea typeface="Times New Roman" panose="02020603050405020304" pitchFamily="18" charset="0"/>
              <a:cs typeface="OpenSymbol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b="1" dirty="0">
                <a:solidFill>
                  <a:schemeClr val="bg1">
                    <a:lumMod val="85000"/>
                  </a:schemeClr>
                </a:solidFill>
                <a:latin typeface="Proxima Nova Th" panose="02000506030000020004" pitchFamily="50" charset="0"/>
                <a:ea typeface="Times New Roman" panose="02020603050405020304" pitchFamily="18" charset="0"/>
                <a:cs typeface="OpenSymbol"/>
              </a:rPr>
              <a:t>Présentation de la Maison de l’Habitat et de l’Energie du Pays Basque </a:t>
            </a:r>
          </a:p>
          <a:p>
            <a:pPr marL="342900" lvl="0" indent="-342900" algn="just">
              <a:buFont typeface="+mj-lt"/>
              <a:buAutoNum type="arabicPeriod"/>
            </a:pPr>
            <a:endParaRPr lang="fr-FR" b="1" dirty="0">
              <a:solidFill>
                <a:schemeClr val="bg1">
                  <a:lumMod val="75000"/>
                </a:schemeClr>
              </a:solidFill>
              <a:latin typeface="Proxima Nova Th" panose="02000506030000020004" pitchFamily="50" charset="0"/>
              <a:ea typeface="Times New Roman" panose="02020603050405020304" pitchFamily="18" charset="0"/>
              <a:cs typeface="OpenSymbol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b="1" dirty="0">
                <a:solidFill>
                  <a:schemeClr val="bg1"/>
                </a:solidFill>
                <a:latin typeface="Proxima Nova Th" panose="02000506030000020004" pitchFamily="50" charset="0"/>
                <a:ea typeface="Times New Roman" panose="02020603050405020304" pitchFamily="18" charset="0"/>
                <a:cs typeface="OpenSymbol"/>
              </a:rPr>
              <a:t>Parc privé : dispositifs actuels, aides financières, politique de contrôle, fraudes </a:t>
            </a:r>
          </a:p>
          <a:p>
            <a:pPr lvl="0"/>
            <a:endParaRPr lang="fr-FR" b="1" dirty="0">
              <a:solidFill>
                <a:schemeClr val="bg1"/>
              </a:solidFill>
              <a:latin typeface="Proxima Nova Th" panose="02000506030000020004" pitchFamily="50" charset="0"/>
              <a:ea typeface="Times New Roman" panose="02020603050405020304" pitchFamily="18" charset="0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15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9B3D2D0-68E6-48BC-9E68-E395C24E27D2}"/>
              </a:ext>
            </a:extLst>
          </p:cNvPr>
          <p:cNvSpPr txBox="1"/>
          <p:nvPr/>
        </p:nvSpPr>
        <p:spPr>
          <a:xfrm>
            <a:off x="8798170" y="6284533"/>
            <a:ext cx="57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B3AF33-4F89-4122-A62D-F8B0B775F7B7}" type="slidenum">
              <a:rPr lang="fr-FR" sz="1200" smtClean="0">
                <a:latin typeface="Proxima Nova Th" panose="02000506030000020004" pitchFamily="50" charset="0"/>
              </a:rPr>
              <a:pPr/>
              <a:t>13</a:t>
            </a:fld>
            <a:endParaRPr lang="fr-FR" sz="1400" dirty="0">
              <a:latin typeface="Proxima Nova Th" panose="02000506030000020004" pitchFamily="50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BCC9CECB-B64C-FC00-4FF5-3FB81B3A82E1}"/>
              </a:ext>
            </a:extLst>
          </p:cNvPr>
          <p:cNvSpPr txBox="1"/>
          <p:nvPr/>
        </p:nvSpPr>
        <p:spPr>
          <a:xfrm>
            <a:off x="1913487" y="2978496"/>
            <a:ext cx="183534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2057 logements rénovés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E0F22D65-9543-54C3-F615-0ABCF6848271}"/>
              </a:ext>
            </a:extLst>
          </p:cNvPr>
          <p:cNvSpPr txBox="1"/>
          <p:nvPr/>
        </p:nvSpPr>
        <p:spPr>
          <a:xfrm>
            <a:off x="4420301" y="4853548"/>
            <a:ext cx="263632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12,8 M d’€ d’aides de l’ANAH 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577B69EB-FC9B-6CA3-D3FD-CCD7DDC4EEB1}"/>
              </a:ext>
            </a:extLst>
          </p:cNvPr>
          <p:cNvSpPr txBox="1"/>
          <p:nvPr/>
        </p:nvSpPr>
        <p:spPr>
          <a:xfrm>
            <a:off x="4420302" y="2628815"/>
            <a:ext cx="263674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420 logt en dispositifs animés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16026337-F624-3550-0BDB-319D8C07680C}"/>
              </a:ext>
            </a:extLst>
          </p:cNvPr>
          <p:cNvSpPr txBox="1"/>
          <p:nvPr/>
        </p:nvSpPr>
        <p:spPr>
          <a:xfrm>
            <a:off x="4420717" y="3778880"/>
            <a:ext cx="26363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1636 logt avec </a:t>
            </a:r>
            <a:r>
              <a:rPr lang="fr-FR" b="1" dirty="0" err="1"/>
              <a:t>MaPRimeRénov</a:t>
            </a:r>
            <a:r>
              <a:rPr lang="fr-FR" b="1" dirty="0"/>
              <a:t>’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8994E33-ADF8-45C8-D18E-A230C8760D23}"/>
              </a:ext>
            </a:extLst>
          </p:cNvPr>
          <p:cNvSpPr txBox="1"/>
          <p:nvPr/>
        </p:nvSpPr>
        <p:spPr>
          <a:xfrm>
            <a:off x="4420302" y="5896617"/>
            <a:ext cx="263632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1,67 M d’€ d’aides de la CAPB</a:t>
            </a:r>
            <a:endParaRPr lang="fr-FR" dirty="0"/>
          </a:p>
        </p:txBody>
      </p:sp>
      <p:sp>
        <p:nvSpPr>
          <p:cNvPr id="9" name="Accolade ouvrante 8">
            <a:extLst>
              <a:ext uri="{FF2B5EF4-FFF2-40B4-BE49-F238E27FC236}">
                <a16:creationId xmlns:a16="http://schemas.microsoft.com/office/drawing/2014/main" xmlns="" id="{460693CE-412A-762D-A683-76D578C4EF1D}"/>
              </a:ext>
            </a:extLst>
          </p:cNvPr>
          <p:cNvSpPr/>
          <p:nvPr/>
        </p:nvSpPr>
        <p:spPr>
          <a:xfrm>
            <a:off x="3920266" y="2628815"/>
            <a:ext cx="465474" cy="1534511"/>
          </a:xfrm>
          <a:prstGeom prst="leftBrac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texte, croquis, dessin&#10;&#10;Description générée automatiquement">
            <a:extLst>
              <a:ext uri="{FF2B5EF4-FFF2-40B4-BE49-F238E27FC236}">
                <a16:creationId xmlns:a16="http://schemas.microsoft.com/office/drawing/2014/main" xmlns="" id="{73E5BC18-B3AC-807F-401A-ADCEBA7DFD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27534" y="2543646"/>
            <a:ext cx="1298925" cy="12729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 13" descr="Une image contenant cercle, sport, jaune&#10;&#10;Description générée automatiquement">
            <a:extLst>
              <a:ext uri="{FF2B5EF4-FFF2-40B4-BE49-F238E27FC236}">
                <a16:creationId xmlns:a16="http://schemas.microsoft.com/office/drawing/2014/main" xmlns="" id="{32BB1614-E176-570A-5C4A-0BF391B7F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8143" y="5075809"/>
            <a:ext cx="1835344" cy="10132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62223E0-7526-D318-4110-B1A66804252C}"/>
              </a:ext>
            </a:extLst>
          </p:cNvPr>
          <p:cNvSpPr/>
          <p:nvPr/>
        </p:nvSpPr>
        <p:spPr>
          <a:xfrm>
            <a:off x="0" y="0"/>
            <a:ext cx="9144000" cy="714703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PARC PRIVE : un axe majeur du Programme Local de l’Habitat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BF72CC6D-B8C1-F338-CC8E-DDB145683D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1728" y="-2711"/>
            <a:ext cx="2636745" cy="22219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24874D1D-0485-62F8-BE47-BFDD8831072C}"/>
              </a:ext>
            </a:extLst>
          </p:cNvPr>
          <p:cNvSpPr txBox="1"/>
          <p:nvPr/>
        </p:nvSpPr>
        <p:spPr>
          <a:xfrm>
            <a:off x="227534" y="1542787"/>
            <a:ext cx="4697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008891"/>
                </a:solidFill>
              </a:rPr>
              <a:t>Dynamique 2023 sur le Pays Basque</a:t>
            </a:r>
          </a:p>
        </p:txBody>
      </p:sp>
      <p:sp>
        <p:nvSpPr>
          <p:cNvPr id="16" name="Accolade ouvrante 15">
            <a:extLst>
              <a:ext uri="{FF2B5EF4-FFF2-40B4-BE49-F238E27FC236}">
                <a16:creationId xmlns:a16="http://schemas.microsoft.com/office/drawing/2014/main" xmlns="" id="{7AAE38C6-13E2-DA8B-AA58-2212B4D57EC1}"/>
              </a:ext>
            </a:extLst>
          </p:cNvPr>
          <p:cNvSpPr/>
          <p:nvPr/>
        </p:nvSpPr>
        <p:spPr>
          <a:xfrm>
            <a:off x="3903122" y="4872132"/>
            <a:ext cx="465474" cy="1534511"/>
          </a:xfrm>
          <a:prstGeom prst="lef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BEC6521A-92E3-5C0B-70D0-37928C365339}"/>
              </a:ext>
            </a:extLst>
          </p:cNvPr>
          <p:cNvSpPr txBox="1"/>
          <p:nvPr/>
        </p:nvSpPr>
        <p:spPr>
          <a:xfrm>
            <a:off x="2019462" y="5345746"/>
            <a:ext cx="1729369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14,47 M d’€ d’aides</a:t>
            </a:r>
            <a:endParaRPr lang="fr-FR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F38F3A04-2775-9B81-7455-CCE3FE559808}"/>
              </a:ext>
            </a:extLst>
          </p:cNvPr>
          <p:cNvSpPr/>
          <p:nvPr/>
        </p:nvSpPr>
        <p:spPr>
          <a:xfrm>
            <a:off x="6900493" y="2370497"/>
            <a:ext cx="1298926" cy="8827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PIG, OPAH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xmlns="" id="{1C97D231-0ED0-C8FB-2EA9-CC65BBB264E8}"/>
              </a:ext>
            </a:extLst>
          </p:cNvPr>
          <p:cNvSpPr/>
          <p:nvPr/>
        </p:nvSpPr>
        <p:spPr>
          <a:xfrm>
            <a:off x="6900493" y="3429000"/>
            <a:ext cx="1685829" cy="88273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MPR</a:t>
            </a:r>
          </a:p>
          <a:p>
            <a:pPr algn="ctr"/>
            <a:r>
              <a:rPr lang="fr-FR" sz="1400" dirty="0">
                <a:solidFill>
                  <a:schemeClr val="tx1"/>
                </a:solidFill>
              </a:rPr>
              <a:t>‘mono geste’</a:t>
            </a:r>
          </a:p>
        </p:txBody>
      </p:sp>
    </p:spTree>
    <p:extLst>
      <p:ext uri="{BB962C8B-B14F-4D97-AF65-F5344CB8AC3E}">
        <p14:creationId xmlns:p14="http://schemas.microsoft.com/office/powerpoint/2010/main" xmlns="" val="1125191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37">
            <a:extLst>
              <a:ext uri="{FF2B5EF4-FFF2-40B4-BE49-F238E27FC236}">
                <a16:creationId xmlns:a16="http://schemas.microsoft.com/office/drawing/2014/main" xmlns="" id="{A8871A38-C4D7-056D-D7C5-25BE33BA0D84}"/>
              </a:ext>
            </a:extLst>
          </p:cNvPr>
          <p:cNvSpPr txBox="1"/>
          <p:nvPr/>
        </p:nvSpPr>
        <p:spPr>
          <a:xfrm>
            <a:off x="3604377" y="1330336"/>
            <a:ext cx="947810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1"/>
              </a:lnSpc>
            </a:pPr>
            <a:r>
              <a:rPr sz="923" spc="-5" dirty="0">
                <a:latin typeface="+mj-lt"/>
                <a:cs typeface="Calibri"/>
              </a:rPr>
              <a:t>M</a:t>
            </a:r>
            <a:r>
              <a:rPr sz="923" dirty="0">
                <a:latin typeface="+mj-lt"/>
                <a:cs typeface="Calibri"/>
              </a:rPr>
              <a:t>é</a:t>
            </a:r>
            <a:r>
              <a:rPr sz="923" spc="-5" dirty="0">
                <a:latin typeface="+mj-lt"/>
                <a:cs typeface="Calibri"/>
              </a:rPr>
              <a:t>n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5" dirty="0">
                <a:latin typeface="+mj-lt"/>
                <a:cs typeface="Calibri"/>
              </a:rPr>
              <a:t>g</a:t>
            </a:r>
            <a:r>
              <a:rPr sz="923" spc="-9" dirty="0">
                <a:latin typeface="+mj-lt"/>
                <a:cs typeface="Calibri"/>
              </a:rPr>
              <a:t>e</a:t>
            </a:r>
            <a:r>
              <a:rPr sz="923" spc="-5" dirty="0">
                <a:latin typeface="+mj-lt"/>
                <a:cs typeface="Calibri"/>
              </a:rPr>
              <a:t>s</a:t>
            </a:r>
            <a:r>
              <a:rPr sz="923" dirty="0">
                <a:latin typeface="+mj-lt"/>
                <a:cs typeface="Calibri"/>
              </a:rPr>
              <a:t> </a:t>
            </a:r>
            <a:r>
              <a:rPr sz="923" spc="-14" dirty="0">
                <a:latin typeface="+mj-lt"/>
                <a:cs typeface="Calibri"/>
              </a:rPr>
              <a:t>o</a:t>
            </a:r>
            <a:r>
              <a:rPr sz="923" spc="5" dirty="0">
                <a:latin typeface="+mj-lt"/>
                <a:cs typeface="Calibri"/>
              </a:rPr>
              <a:t>c</a:t>
            </a:r>
            <a:r>
              <a:rPr sz="923" spc="-5" dirty="0">
                <a:latin typeface="+mj-lt"/>
                <a:cs typeface="Calibri"/>
              </a:rPr>
              <a:t>cup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-5" dirty="0">
                <a:latin typeface="+mj-lt"/>
                <a:cs typeface="Calibri"/>
              </a:rPr>
              <a:t>nts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7" name="object 38">
            <a:extLst>
              <a:ext uri="{FF2B5EF4-FFF2-40B4-BE49-F238E27FC236}">
                <a16:creationId xmlns:a16="http://schemas.microsoft.com/office/drawing/2014/main" xmlns="" id="{47D540EC-EE58-A7C3-F296-B7A662DF53C4}"/>
              </a:ext>
            </a:extLst>
          </p:cNvPr>
          <p:cNvSpPr txBox="1"/>
          <p:nvPr/>
        </p:nvSpPr>
        <p:spPr>
          <a:xfrm>
            <a:off x="3604377" y="1541961"/>
            <a:ext cx="866922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7"/>
              </a:lnSpc>
            </a:pPr>
            <a:r>
              <a:rPr sz="923" spc="-5" dirty="0">
                <a:latin typeface="+mj-lt"/>
                <a:cs typeface="Calibri"/>
              </a:rPr>
              <a:t>Ménages</a:t>
            </a:r>
            <a:r>
              <a:rPr sz="923" spc="-23" dirty="0">
                <a:latin typeface="+mj-lt"/>
                <a:cs typeface="Calibri"/>
              </a:rPr>
              <a:t> </a:t>
            </a:r>
            <a:r>
              <a:rPr sz="923" spc="-5" dirty="0">
                <a:latin typeface="+mj-lt"/>
                <a:cs typeface="Calibri"/>
              </a:rPr>
              <a:t>bailleurs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8" name="object 39">
            <a:extLst>
              <a:ext uri="{FF2B5EF4-FFF2-40B4-BE49-F238E27FC236}">
                <a16:creationId xmlns:a16="http://schemas.microsoft.com/office/drawing/2014/main" xmlns="" id="{A743AFD6-492C-928D-116A-A919936A8930}"/>
              </a:ext>
            </a:extLst>
          </p:cNvPr>
          <p:cNvSpPr/>
          <p:nvPr/>
        </p:nvSpPr>
        <p:spPr>
          <a:xfrm>
            <a:off x="3567568" y="1304780"/>
            <a:ext cx="1172308" cy="213946"/>
          </a:xfrm>
          <a:custGeom>
            <a:avLst/>
            <a:gdLst/>
            <a:ahLst/>
            <a:cxnLst/>
            <a:rect l="l" t="t" r="r" b="b"/>
            <a:pathLst>
              <a:path w="1270000" h="231775">
                <a:moveTo>
                  <a:pt x="1269491" y="0"/>
                </a:moveTo>
                <a:lnTo>
                  <a:pt x="0" y="0"/>
                </a:lnTo>
                <a:lnTo>
                  <a:pt x="0" y="231648"/>
                </a:lnTo>
                <a:lnTo>
                  <a:pt x="1269491" y="231648"/>
                </a:lnTo>
                <a:lnTo>
                  <a:pt x="126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100" name="object 41">
            <a:extLst>
              <a:ext uri="{FF2B5EF4-FFF2-40B4-BE49-F238E27FC236}">
                <a16:creationId xmlns:a16="http://schemas.microsoft.com/office/drawing/2014/main" xmlns="" id="{C4CD22B3-FB00-ACB1-46B6-BE6ED2663235}"/>
              </a:ext>
            </a:extLst>
          </p:cNvPr>
          <p:cNvSpPr/>
          <p:nvPr/>
        </p:nvSpPr>
        <p:spPr>
          <a:xfrm>
            <a:off x="3573194" y="1486252"/>
            <a:ext cx="1701018" cy="212773"/>
          </a:xfrm>
          <a:custGeom>
            <a:avLst/>
            <a:gdLst/>
            <a:ahLst/>
            <a:cxnLst/>
            <a:rect l="l" t="t" r="r" b="b"/>
            <a:pathLst>
              <a:path w="1842770" h="230505">
                <a:moveTo>
                  <a:pt x="1842516" y="0"/>
                </a:moveTo>
                <a:lnTo>
                  <a:pt x="0" y="0"/>
                </a:lnTo>
                <a:lnTo>
                  <a:pt x="0" y="230124"/>
                </a:lnTo>
                <a:lnTo>
                  <a:pt x="1842516" y="230124"/>
                </a:lnTo>
                <a:lnTo>
                  <a:pt x="1842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68DDAC-7F26-77F2-5DB2-DBDB1D1920ED}"/>
              </a:ext>
            </a:extLst>
          </p:cNvPr>
          <p:cNvSpPr/>
          <p:nvPr/>
        </p:nvSpPr>
        <p:spPr>
          <a:xfrm>
            <a:off x="0" y="1"/>
            <a:ext cx="9144000" cy="412022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BILAN 2018- 2023 DU PIG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747E1DC-EE30-CA26-B763-97A7012E4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176"/>
            <a:ext cx="5420481" cy="213389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AA2D5F2-9A3F-6D4F-7D5C-D45A33C10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877" y="2178479"/>
            <a:ext cx="5045373" cy="467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3238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37">
            <a:extLst>
              <a:ext uri="{FF2B5EF4-FFF2-40B4-BE49-F238E27FC236}">
                <a16:creationId xmlns:a16="http://schemas.microsoft.com/office/drawing/2014/main" xmlns="" id="{A8871A38-C4D7-056D-D7C5-25BE33BA0D84}"/>
              </a:ext>
            </a:extLst>
          </p:cNvPr>
          <p:cNvSpPr txBox="1"/>
          <p:nvPr/>
        </p:nvSpPr>
        <p:spPr>
          <a:xfrm>
            <a:off x="3604377" y="1330336"/>
            <a:ext cx="947810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1"/>
              </a:lnSpc>
            </a:pPr>
            <a:r>
              <a:rPr sz="923" spc="-5" dirty="0">
                <a:latin typeface="+mj-lt"/>
                <a:cs typeface="Calibri"/>
              </a:rPr>
              <a:t>M</a:t>
            </a:r>
            <a:r>
              <a:rPr sz="923" dirty="0">
                <a:latin typeface="+mj-lt"/>
                <a:cs typeface="Calibri"/>
              </a:rPr>
              <a:t>é</a:t>
            </a:r>
            <a:r>
              <a:rPr sz="923" spc="-5" dirty="0">
                <a:latin typeface="+mj-lt"/>
                <a:cs typeface="Calibri"/>
              </a:rPr>
              <a:t>n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5" dirty="0">
                <a:latin typeface="+mj-lt"/>
                <a:cs typeface="Calibri"/>
              </a:rPr>
              <a:t>g</a:t>
            </a:r>
            <a:r>
              <a:rPr sz="923" spc="-9" dirty="0">
                <a:latin typeface="+mj-lt"/>
                <a:cs typeface="Calibri"/>
              </a:rPr>
              <a:t>e</a:t>
            </a:r>
            <a:r>
              <a:rPr sz="923" spc="-5" dirty="0">
                <a:latin typeface="+mj-lt"/>
                <a:cs typeface="Calibri"/>
              </a:rPr>
              <a:t>s</a:t>
            </a:r>
            <a:r>
              <a:rPr sz="923" dirty="0">
                <a:latin typeface="+mj-lt"/>
                <a:cs typeface="Calibri"/>
              </a:rPr>
              <a:t> </a:t>
            </a:r>
            <a:r>
              <a:rPr sz="923" spc="-14" dirty="0">
                <a:latin typeface="+mj-lt"/>
                <a:cs typeface="Calibri"/>
              </a:rPr>
              <a:t>o</a:t>
            </a:r>
            <a:r>
              <a:rPr sz="923" spc="5" dirty="0">
                <a:latin typeface="+mj-lt"/>
                <a:cs typeface="Calibri"/>
              </a:rPr>
              <a:t>c</a:t>
            </a:r>
            <a:r>
              <a:rPr sz="923" spc="-5" dirty="0">
                <a:latin typeface="+mj-lt"/>
                <a:cs typeface="Calibri"/>
              </a:rPr>
              <a:t>cup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-5" dirty="0">
                <a:latin typeface="+mj-lt"/>
                <a:cs typeface="Calibri"/>
              </a:rPr>
              <a:t>nts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7" name="object 38">
            <a:extLst>
              <a:ext uri="{FF2B5EF4-FFF2-40B4-BE49-F238E27FC236}">
                <a16:creationId xmlns:a16="http://schemas.microsoft.com/office/drawing/2014/main" xmlns="" id="{47D540EC-EE58-A7C3-F296-B7A662DF53C4}"/>
              </a:ext>
            </a:extLst>
          </p:cNvPr>
          <p:cNvSpPr txBox="1"/>
          <p:nvPr/>
        </p:nvSpPr>
        <p:spPr>
          <a:xfrm>
            <a:off x="3604377" y="1541961"/>
            <a:ext cx="866922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7"/>
              </a:lnSpc>
            </a:pPr>
            <a:r>
              <a:rPr sz="923" spc="-5" dirty="0">
                <a:latin typeface="+mj-lt"/>
                <a:cs typeface="Calibri"/>
              </a:rPr>
              <a:t>Ménages</a:t>
            </a:r>
            <a:r>
              <a:rPr sz="923" spc="-23" dirty="0">
                <a:latin typeface="+mj-lt"/>
                <a:cs typeface="Calibri"/>
              </a:rPr>
              <a:t> </a:t>
            </a:r>
            <a:r>
              <a:rPr sz="923" spc="-5" dirty="0">
                <a:latin typeface="+mj-lt"/>
                <a:cs typeface="Calibri"/>
              </a:rPr>
              <a:t>bailleurs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8" name="object 39">
            <a:extLst>
              <a:ext uri="{FF2B5EF4-FFF2-40B4-BE49-F238E27FC236}">
                <a16:creationId xmlns:a16="http://schemas.microsoft.com/office/drawing/2014/main" xmlns="" id="{A743AFD6-492C-928D-116A-A919936A8930}"/>
              </a:ext>
            </a:extLst>
          </p:cNvPr>
          <p:cNvSpPr/>
          <p:nvPr/>
        </p:nvSpPr>
        <p:spPr>
          <a:xfrm>
            <a:off x="3567568" y="1304780"/>
            <a:ext cx="1172308" cy="213946"/>
          </a:xfrm>
          <a:custGeom>
            <a:avLst/>
            <a:gdLst/>
            <a:ahLst/>
            <a:cxnLst/>
            <a:rect l="l" t="t" r="r" b="b"/>
            <a:pathLst>
              <a:path w="1270000" h="231775">
                <a:moveTo>
                  <a:pt x="1269491" y="0"/>
                </a:moveTo>
                <a:lnTo>
                  <a:pt x="0" y="0"/>
                </a:lnTo>
                <a:lnTo>
                  <a:pt x="0" y="231648"/>
                </a:lnTo>
                <a:lnTo>
                  <a:pt x="1269491" y="231648"/>
                </a:lnTo>
                <a:lnTo>
                  <a:pt x="126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100" name="object 41">
            <a:extLst>
              <a:ext uri="{FF2B5EF4-FFF2-40B4-BE49-F238E27FC236}">
                <a16:creationId xmlns:a16="http://schemas.microsoft.com/office/drawing/2014/main" xmlns="" id="{C4CD22B3-FB00-ACB1-46B6-BE6ED2663235}"/>
              </a:ext>
            </a:extLst>
          </p:cNvPr>
          <p:cNvSpPr/>
          <p:nvPr/>
        </p:nvSpPr>
        <p:spPr>
          <a:xfrm>
            <a:off x="3573194" y="1486252"/>
            <a:ext cx="1701018" cy="212773"/>
          </a:xfrm>
          <a:custGeom>
            <a:avLst/>
            <a:gdLst/>
            <a:ahLst/>
            <a:cxnLst/>
            <a:rect l="l" t="t" r="r" b="b"/>
            <a:pathLst>
              <a:path w="1842770" h="230505">
                <a:moveTo>
                  <a:pt x="1842516" y="0"/>
                </a:moveTo>
                <a:lnTo>
                  <a:pt x="0" y="0"/>
                </a:lnTo>
                <a:lnTo>
                  <a:pt x="0" y="230124"/>
                </a:lnTo>
                <a:lnTo>
                  <a:pt x="1842516" y="230124"/>
                </a:lnTo>
                <a:lnTo>
                  <a:pt x="1842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68DDAC-7F26-77F2-5DB2-DBDB1D1920ED}"/>
              </a:ext>
            </a:extLst>
          </p:cNvPr>
          <p:cNvSpPr/>
          <p:nvPr/>
        </p:nvSpPr>
        <p:spPr>
          <a:xfrm>
            <a:off x="0" y="1"/>
            <a:ext cx="9144000" cy="412022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BILAN 2018- 2023 DU PIG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8352990D-F1E6-5953-DA3F-312987A81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975" y="490416"/>
            <a:ext cx="6080164" cy="366519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9839B99B-AC9F-751E-E564-BC4893D8D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85" y="4232953"/>
            <a:ext cx="7142151" cy="22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987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37">
            <a:extLst>
              <a:ext uri="{FF2B5EF4-FFF2-40B4-BE49-F238E27FC236}">
                <a16:creationId xmlns:a16="http://schemas.microsoft.com/office/drawing/2014/main" xmlns="" id="{A8871A38-C4D7-056D-D7C5-25BE33BA0D84}"/>
              </a:ext>
            </a:extLst>
          </p:cNvPr>
          <p:cNvSpPr txBox="1"/>
          <p:nvPr/>
        </p:nvSpPr>
        <p:spPr>
          <a:xfrm>
            <a:off x="3604377" y="1330336"/>
            <a:ext cx="947810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1"/>
              </a:lnSpc>
            </a:pPr>
            <a:r>
              <a:rPr sz="923" spc="-5" dirty="0">
                <a:latin typeface="+mj-lt"/>
                <a:cs typeface="Calibri"/>
              </a:rPr>
              <a:t>M</a:t>
            </a:r>
            <a:r>
              <a:rPr sz="923" dirty="0">
                <a:latin typeface="+mj-lt"/>
                <a:cs typeface="Calibri"/>
              </a:rPr>
              <a:t>é</a:t>
            </a:r>
            <a:r>
              <a:rPr sz="923" spc="-5" dirty="0">
                <a:latin typeface="+mj-lt"/>
                <a:cs typeface="Calibri"/>
              </a:rPr>
              <a:t>n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5" dirty="0">
                <a:latin typeface="+mj-lt"/>
                <a:cs typeface="Calibri"/>
              </a:rPr>
              <a:t>g</a:t>
            </a:r>
            <a:r>
              <a:rPr sz="923" spc="-9" dirty="0">
                <a:latin typeface="+mj-lt"/>
                <a:cs typeface="Calibri"/>
              </a:rPr>
              <a:t>e</a:t>
            </a:r>
            <a:r>
              <a:rPr sz="923" spc="-5" dirty="0">
                <a:latin typeface="+mj-lt"/>
                <a:cs typeface="Calibri"/>
              </a:rPr>
              <a:t>s</a:t>
            </a:r>
            <a:r>
              <a:rPr sz="923" dirty="0">
                <a:latin typeface="+mj-lt"/>
                <a:cs typeface="Calibri"/>
              </a:rPr>
              <a:t> </a:t>
            </a:r>
            <a:r>
              <a:rPr sz="923" spc="-14" dirty="0">
                <a:latin typeface="+mj-lt"/>
                <a:cs typeface="Calibri"/>
              </a:rPr>
              <a:t>o</a:t>
            </a:r>
            <a:r>
              <a:rPr sz="923" spc="5" dirty="0">
                <a:latin typeface="+mj-lt"/>
                <a:cs typeface="Calibri"/>
              </a:rPr>
              <a:t>c</a:t>
            </a:r>
            <a:r>
              <a:rPr sz="923" spc="-5" dirty="0">
                <a:latin typeface="+mj-lt"/>
                <a:cs typeface="Calibri"/>
              </a:rPr>
              <a:t>cup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-5" dirty="0">
                <a:latin typeface="+mj-lt"/>
                <a:cs typeface="Calibri"/>
              </a:rPr>
              <a:t>nts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8" name="object 39">
            <a:extLst>
              <a:ext uri="{FF2B5EF4-FFF2-40B4-BE49-F238E27FC236}">
                <a16:creationId xmlns:a16="http://schemas.microsoft.com/office/drawing/2014/main" xmlns="" id="{A743AFD6-492C-928D-116A-A919936A8930}"/>
              </a:ext>
            </a:extLst>
          </p:cNvPr>
          <p:cNvSpPr/>
          <p:nvPr/>
        </p:nvSpPr>
        <p:spPr>
          <a:xfrm>
            <a:off x="3567568" y="1304780"/>
            <a:ext cx="1172308" cy="213946"/>
          </a:xfrm>
          <a:custGeom>
            <a:avLst/>
            <a:gdLst/>
            <a:ahLst/>
            <a:cxnLst/>
            <a:rect l="l" t="t" r="r" b="b"/>
            <a:pathLst>
              <a:path w="1270000" h="231775">
                <a:moveTo>
                  <a:pt x="1269491" y="0"/>
                </a:moveTo>
                <a:lnTo>
                  <a:pt x="0" y="0"/>
                </a:lnTo>
                <a:lnTo>
                  <a:pt x="0" y="231648"/>
                </a:lnTo>
                <a:lnTo>
                  <a:pt x="1269491" y="231648"/>
                </a:lnTo>
                <a:lnTo>
                  <a:pt x="126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100" name="object 41">
            <a:extLst>
              <a:ext uri="{FF2B5EF4-FFF2-40B4-BE49-F238E27FC236}">
                <a16:creationId xmlns:a16="http://schemas.microsoft.com/office/drawing/2014/main" xmlns="" id="{C4CD22B3-FB00-ACB1-46B6-BE6ED2663235}"/>
              </a:ext>
            </a:extLst>
          </p:cNvPr>
          <p:cNvSpPr/>
          <p:nvPr/>
        </p:nvSpPr>
        <p:spPr>
          <a:xfrm>
            <a:off x="4037838" y="1547697"/>
            <a:ext cx="1701018" cy="212773"/>
          </a:xfrm>
          <a:custGeom>
            <a:avLst/>
            <a:gdLst/>
            <a:ahLst/>
            <a:cxnLst/>
            <a:rect l="l" t="t" r="r" b="b"/>
            <a:pathLst>
              <a:path w="1842770" h="230505">
                <a:moveTo>
                  <a:pt x="1842516" y="0"/>
                </a:moveTo>
                <a:lnTo>
                  <a:pt x="0" y="0"/>
                </a:lnTo>
                <a:lnTo>
                  <a:pt x="0" y="230124"/>
                </a:lnTo>
                <a:lnTo>
                  <a:pt x="1842516" y="230124"/>
                </a:lnTo>
                <a:lnTo>
                  <a:pt x="1842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68DDAC-7F26-77F2-5DB2-DBDB1D1920ED}"/>
              </a:ext>
            </a:extLst>
          </p:cNvPr>
          <p:cNvSpPr/>
          <p:nvPr/>
        </p:nvSpPr>
        <p:spPr>
          <a:xfrm>
            <a:off x="0" y="1"/>
            <a:ext cx="9144000" cy="412022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BILAN 2018- 2023 DU PIG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6463F8FA-24FB-78B5-D2CF-654E192C9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18" y="779750"/>
            <a:ext cx="8058378" cy="37203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37">
            <a:extLst>
              <a:ext uri="{FF2B5EF4-FFF2-40B4-BE49-F238E27FC236}">
                <a16:creationId xmlns:a16="http://schemas.microsoft.com/office/drawing/2014/main" xmlns="" id="{A8871A38-C4D7-056D-D7C5-25BE33BA0D84}"/>
              </a:ext>
            </a:extLst>
          </p:cNvPr>
          <p:cNvSpPr txBox="1"/>
          <p:nvPr/>
        </p:nvSpPr>
        <p:spPr>
          <a:xfrm>
            <a:off x="3604377" y="1330336"/>
            <a:ext cx="947810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1"/>
              </a:lnSpc>
            </a:pPr>
            <a:r>
              <a:rPr sz="923" spc="-5" dirty="0">
                <a:latin typeface="+mj-lt"/>
                <a:cs typeface="Calibri"/>
              </a:rPr>
              <a:t>M</a:t>
            </a:r>
            <a:r>
              <a:rPr sz="923" dirty="0">
                <a:latin typeface="+mj-lt"/>
                <a:cs typeface="Calibri"/>
              </a:rPr>
              <a:t>é</a:t>
            </a:r>
            <a:r>
              <a:rPr sz="923" spc="-5" dirty="0">
                <a:latin typeface="+mj-lt"/>
                <a:cs typeface="Calibri"/>
              </a:rPr>
              <a:t>n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5" dirty="0">
                <a:latin typeface="+mj-lt"/>
                <a:cs typeface="Calibri"/>
              </a:rPr>
              <a:t>g</a:t>
            </a:r>
            <a:r>
              <a:rPr sz="923" spc="-9" dirty="0">
                <a:latin typeface="+mj-lt"/>
                <a:cs typeface="Calibri"/>
              </a:rPr>
              <a:t>e</a:t>
            </a:r>
            <a:r>
              <a:rPr sz="923" spc="-5" dirty="0">
                <a:latin typeface="+mj-lt"/>
                <a:cs typeface="Calibri"/>
              </a:rPr>
              <a:t>s</a:t>
            </a:r>
            <a:r>
              <a:rPr sz="923" dirty="0">
                <a:latin typeface="+mj-lt"/>
                <a:cs typeface="Calibri"/>
              </a:rPr>
              <a:t> </a:t>
            </a:r>
            <a:r>
              <a:rPr sz="923" spc="-14" dirty="0">
                <a:latin typeface="+mj-lt"/>
                <a:cs typeface="Calibri"/>
              </a:rPr>
              <a:t>o</a:t>
            </a:r>
            <a:r>
              <a:rPr sz="923" spc="5" dirty="0">
                <a:latin typeface="+mj-lt"/>
                <a:cs typeface="Calibri"/>
              </a:rPr>
              <a:t>c</a:t>
            </a:r>
            <a:r>
              <a:rPr sz="923" spc="-5" dirty="0">
                <a:latin typeface="+mj-lt"/>
                <a:cs typeface="Calibri"/>
              </a:rPr>
              <a:t>cup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-5" dirty="0">
                <a:latin typeface="+mj-lt"/>
                <a:cs typeface="Calibri"/>
              </a:rPr>
              <a:t>nts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7" name="object 38">
            <a:extLst>
              <a:ext uri="{FF2B5EF4-FFF2-40B4-BE49-F238E27FC236}">
                <a16:creationId xmlns:a16="http://schemas.microsoft.com/office/drawing/2014/main" xmlns="" id="{47D540EC-EE58-A7C3-F296-B7A662DF53C4}"/>
              </a:ext>
            </a:extLst>
          </p:cNvPr>
          <p:cNvSpPr txBox="1"/>
          <p:nvPr/>
        </p:nvSpPr>
        <p:spPr>
          <a:xfrm>
            <a:off x="3604377" y="1541961"/>
            <a:ext cx="866922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7"/>
              </a:lnSpc>
            </a:pPr>
            <a:r>
              <a:rPr sz="923" spc="-5" dirty="0">
                <a:latin typeface="+mj-lt"/>
                <a:cs typeface="Calibri"/>
              </a:rPr>
              <a:t>Ménages</a:t>
            </a:r>
            <a:r>
              <a:rPr sz="923" spc="-23" dirty="0">
                <a:latin typeface="+mj-lt"/>
                <a:cs typeface="Calibri"/>
              </a:rPr>
              <a:t> </a:t>
            </a:r>
            <a:r>
              <a:rPr sz="923" spc="-5" dirty="0">
                <a:latin typeface="+mj-lt"/>
                <a:cs typeface="Calibri"/>
              </a:rPr>
              <a:t>bailleurs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8" name="object 39">
            <a:extLst>
              <a:ext uri="{FF2B5EF4-FFF2-40B4-BE49-F238E27FC236}">
                <a16:creationId xmlns:a16="http://schemas.microsoft.com/office/drawing/2014/main" xmlns="" id="{A743AFD6-492C-928D-116A-A919936A8930}"/>
              </a:ext>
            </a:extLst>
          </p:cNvPr>
          <p:cNvSpPr/>
          <p:nvPr/>
        </p:nvSpPr>
        <p:spPr>
          <a:xfrm>
            <a:off x="3567568" y="1304780"/>
            <a:ext cx="1172308" cy="213946"/>
          </a:xfrm>
          <a:custGeom>
            <a:avLst/>
            <a:gdLst/>
            <a:ahLst/>
            <a:cxnLst/>
            <a:rect l="l" t="t" r="r" b="b"/>
            <a:pathLst>
              <a:path w="1270000" h="231775">
                <a:moveTo>
                  <a:pt x="1269491" y="0"/>
                </a:moveTo>
                <a:lnTo>
                  <a:pt x="0" y="0"/>
                </a:lnTo>
                <a:lnTo>
                  <a:pt x="0" y="231648"/>
                </a:lnTo>
                <a:lnTo>
                  <a:pt x="1269491" y="231648"/>
                </a:lnTo>
                <a:lnTo>
                  <a:pt x="126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100" name="object 41">
            <a:extLst>
              <a:ext uri="{FF2B5EF4-FFF2-40B4-BE49-F238E27FC236}">
                <a16:creationId xmlns:a16="http://schemas.microsoft.com/office/drawing/2014/main" xmlns="" id="{C4CD22B3-FB00-ACB1-46B6-BE6ED2663235}"/>
              </a:ext>
            </a:extLst>
          </p:cNvPr>
          <p:cNvSpPr/>
          <p:nvPr/>
        </p:nvSpPr>
        <p:spPr>
          <a:xfrm>
            <a:off x="3573194" y="1486252"/>
            <a:ext cx="1701018" cy="212773"/>
          </a:xfrm>
          <a:custGeom>
            <a:avLst/>
            <a:gdLst/>
            <a:ahLst/>
            <a:cxnLst/>
            <a:rect l="l" t="t" r="r" b="b"/>
            <a:pathLst>
              <a:path w="1842770" h="230505">
                <a:moveTo>
                  <a:pt x="1842516" y="0"/>
                </a:moveTo>
                <a:lnTo>
                  <a:pt x="0" y="0"/>
                </a:lnTo>
                <a:lnTo>
                  <a:pt x="0" y="230124"/>
                </a:lnTo>
                <a:lnTo>
                  <a:pt x="1842516" y="230124"/>
                </a:lnTo>
                <a:lnTo>
                  <a:pt x="1842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68DDAC-7F26-77F2-5DB2-DBDB1D1920ED}"/>
              </a:ext>
            </a:extLst>
          </p:cNvPr>
          <p:cNvSpPr/>
          <p:nvPr/>
        </p:nvSpPr>
        <p:spPr>
          <a:xfrm>
            <a:off x="0" y="1"/>
            <a:ext cx="9144000" cy="412022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bg1"/>
                </a:solidFill>
              </a:rPr>
              <a:t>PARC PRIVE –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3AA7F34-FC82-5A21-0B6D-03C44716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813" y="963209"/>
            <a:ext cx="9144000" cy="45644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37E65D5-D55B-C3EB-C71F-2A6E89EA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24" y="636744"/>
            <a:ext cx="1314034" cy="92482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16C42D3-97E5-8581-9BA1-08D7BBEB3F8F}"/>
              </a:ext>
            </a:extLst>
          </p:cNvPr>
          <p:cNvSpPr txBox="1"/>
          <p:nvPr/>
        </p:nvSpPr>
        <p:spPr>
          <a:xfrm>
            <a:off x="3057306" y="1715278"/>
            <a:ext cx="326718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accueil neutre et gratuit</a:t>
            </a:r>
          </a:p>
        </p:txBody>
      </p:sp>
    </p:spTree>
    <p:extLst>
      <p:ext uri="{BB962C8B-B14F-4D97-AF65-F5344CB8AC3E}">
        <p14:creationId xmlns:p14="http://schemas.microsoft.com/office/powerpoint/2010/main" xmlns="" val="2203310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37">
            <a:extLst>
              <a:ext uri="{FF2B5EF4-FFF2-40B4-BE49-F238E27FC236}">
                <a16:creationId xmlns:a16="http://schemas.microsoft.com/office/drawing/2014/main" xmlns="" id="{A8871A38-C4D7-056D-D7C5-25BE33BA0D84}"/>
              </a:ext>
            </a:extLst>
          </p:cNvPr>
          <p:cNvSpPr txBox="1"/>
          <p:nvPr/>
        </p:nvSpPr>
        <p:spPr>
          <a:xfrm>
            <a:off x="3604377" y="1330336"/>
            <a:ext cx="947810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1"/>
              </a:lnSpc>
            </a:pPr>
            <a:r>
              <a:rPr sz="923" spc="-5" dirty="0">
                <a:latin typeface="+mj-lt"/>
                <a:cs typeface="Calibri"/>
              </a:rPr>
              <a:t>M</a:t>
            </a:r>
            <a:r>
              <a:rPr sz="923" dirty="0">
                <a:latin typeface="+mj-lt"/>
                <a:cs typeface="Calibri"/>
              </a:rPr>
              <a:t>é</a:t>
            </a:r>
            <a:r>
              <a:rPr sz="923" spc="-5" dirty="0">
                <a:latin typeface="+mj-lt"/>
                <a:cs typeface="Calibri"/>
              </a:rPr>
              <a:t>n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5" dirty="0">
                <a:latin typeface="+mj-lt"/>
                <a:cs typeface="Calibri"/>
              </a:rPr>
              <a:t>g</a:t>
            </a:r>
            <a:r>
              <a:rPr sz="923" spc="-9" dirty="0">
                <a:latin typeface="+mj-lt"/>
                <a:cs typeface="Calibri"/>
              </a:rPr>
              <a:t>e</a:t>
            </a:r>
            <a:r>
              <a:rPr sz="923" spc="-5" dirty="0">
                <a:latin typeface="+mj-lt"/>
                <a:cs typeface="Calibri"/>
              </a:rPr>
              <a:t>s</a:t>
            </a:r>
            <a:r>
              <a:rPr sz="923" dirty="0">
                <a:latin typeface="+mj-lt"/>
                <a:cs typeface="Calibri"/>
              </a:rPr>
              <a:t> </a:t>
            </a:r>
            <a:r>
              <a:rPr sz="923" spc="-14" dirty="0">
                <a:latin typeface="+mj-lt"/>
                <a:cs typeface="Calibri"/>
              </a:rPr>
              <a:t>o</a:t>
            </a:r>
            <a:r>
              <a:rPr sz="923" spc="5" dirty="0">
                <a:latin typeface="+mj-lt"/>
                <a:cs typeface="Calibri"/>
              </a:rPr>
              <a:t>c</a:t>
            </a:r>
            <a:r>
              <a:rPr sz="923" spc="-5" dirty="0">
                <a:latin typeface="+mj-lt"/>
                <a:cs typeface="Calibri"/>
              </a:rPr>
              <a:t>cup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-5" dirty="0">
                <a:latin typeface="+mj-lt"/>
                <a:cs typeface="Calibri"/>
              </a:rPr>
              <a:t>nts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7" name="object 38">
            <a:extLst>
              <a:ext uri="{FF2B5EF4-FFF2-40B4-BE49-F238E27FC236}">
                <a16:creationId xmlns:a16="http://schemas.microsoft.com/office/drawing/2014/main" xmlns="" id="{47D540EC-EE58-A7C3-F296-B7A662DF53C4}"/>
              </a:ext>
            </a:extLst>
          </p:cNvPr>
          <p:cNvSpPr txBox="1"/>
          <p:nvPr/>
        </p:nvSpPr>
        <p:spPr>
          <a:xfrm>
            <a:off x="3604377" y="1541961"/>
            <a:ext cx="866922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7"/>
              </a:lnSpc>
            </a:pPr>
            <a:r>
              <a:rPr sz="923" spc="-5" dirty="0">
                <a:latin typeface="+mj-lt"/>
                <a:cs typeface="Calibri"/>
              </a:rPr>
              <a:t>Ménages</a:t>
            </a:r>
            <a:r>
              <a:rPr sz="923" spc="-23" dirty="0">
                <a:latin typeface="+mj-lt"/>
                <a:cs typeface="Calibri"/>
              </a:rPr>
              <a:t> </a:t>
            </a:r>
            <a:r>
              <a:rPr sz="923" spc="-5" dirty="0">
                <a:latin typeface="+mj-lt"/>
                <a:cs typeface="Calibri"/>
              </a:rPr>
              <a:t>bailleurs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8" name="object 39">
            <a:extLst>
              <a:ext uri="{FF2B5EF4-FFF2-40B4-BE49-F238E27FC236}">
                <a16:creationId xmlns:a16="http://schemas.microsoft.com/office/drawing/2014/main" xmlns="" id="{A743AFD6-492C-928D-116A-A919936A8930}"/>
              </a:ext>
            </a:extLst>
          </p:cNvPr>
          <p:cNvSpPr/>
          <p:nvPr/>
        </p:nvSpPr>
        <p:spPr>
          <a:xfrm>
            <a:off x="3567568" y="1304780"/>
            <a:ext cx="1172308" cy="213946"/>
          </a:xfrm>
          <a:custGeom>
            <a:avLst/>
            <a:gdLst/>
            <a:ahLst/>
            <a:cxnLst/>
            <a:rect l="l" t="t" r="r" b="b"/>
            <a:pathLst>
              <a:path w="1270000" h="231775">
                <a:moveTo>
                  <a:pt x="1269491" y="0"/>
                </a:moveTo>
                <a:lnTo>
                  <a:pt x="0" y="0"/>
                </a:lnTo>
                <a:lnTo>
                  <a:pt x="0" y="231648"/>
                </a:lnTo>
                <a:lnTo>
                  <a:pt x="1269491" y="231648"/>
                </a:lnTo>
                <a:lnTo>
                  <a:pt x="126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100" name="object 41">
            <a:extLst>
              <a:ext uri="{FF2B5EF4-FFF2-40B4-BE49-F238E27FC236}">
                <a16:creationId xmlns:a16="http://schemas.microsoft.com/office/drawing/2014/main" xmlns="" id="{C4CD22B3-FB00-ACB1-46B6-BE6ED2663235}"/>
              </a:ext>
            </a:extLst>
          </p:cNvPr>
          <p:cNvSpPr/>
          <p:nvPr/>
        </p:nvSpPr>
        <p:spPr>
          <a:xfrm>
            <a:off x="3573194" y="1486252"/>
            <a:ext cx="1701018" cy="212773"/>
          </a:xfrm>
          <a:custGeom>
            <a:avLst/>
            <a:gdLst/>
            <a:ahLst/>
            <a:cxnLst/>
            <a:rect l="l" t="t" r="r" b="b"/>
            <a:pathLst>
              <a:path w="1842770" h="230505">
                <a:moveTo>
                  <a:pt x="1842516" y="0"/>
                </a:moveTo>
                <a:lnTo>
                  <a:pt x="0" y="0"/>
                </a:lnTo>
                <a:lnTo>
                  <a:pt x="0" y="230124"/>
                </a:lnTo>
                <a:lnTo>
                  <a:pt x="1842516" y="230124"/>
                </a:lnTo>
                <a:lnTo>
                  <a:pt x="1842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68DDAC-7F26-77F2-5DB2-DBDB1D1920ED}"/>
              </a:ext>
            </a:extLst>
          </p:cNvPr>
          <p:cNvSpPr/>
          <p:nvPr/>
        </p:nvSpPr>
        <p:spPr>
          <a:xfrm>
            <a:off x="0" y="1"/>
            <a:ext cx="9144000" cy="412022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bg1"/>
                </a:solidFill>
              </a:rPr>
              <a:t>PARC PRIVE –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3AA7F34-FC82-5A21-0B6D-03C44716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209"/>
            <a:ext cx="9144000" cy="45644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37E65D5-D55B-C3EB-C71F-2A6E89EA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24" y="636744"/>
            <a:ext cx="1314034" cy="92482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16C42D3-97E5-8581-9BA1-08D7BBEB3F8F}"/>
              </a:ext>
            </a:extLst>
          </p:cNvPr>
          <p:cNvSpPr txBox="1"/>
          <p:nvPr/>
        </p:nvSpPr>
        <p:spPr>
          <a:xfrm>
            <a:off x="3057306" y="1715278"/>
            <a:ext cx="326718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accueil neutre et gratuit</a:t>
            </a:r>
          </a:p>
        </p:txBody>
      </p:sp>
      <p:sp>
        <p:nvSpPr>
          <p:cNvPr id="2" name="Flèche : bas 1">
            <a:extLst>
              <a:ext uri="{FF2B5EF4-FFF2-40B4-BE49-F238E27FC236}">
                <a16:creationId xmlns:a16="http://schemas.microsoft.com/office/drawing/2014/main" xmlns="" id="{D954A704-14E5-B505-61EE-C29E96B5BE4E}"/>
              </a:ext>
            </a:extLst>
          </p:cNvPr>
          <p:cNvSpPr/>
          <p:nvPr/>
        </p:nvSpPr>
        <p:spPr>
          <a:xfrm>
            <a:off x="1585904" y="4284323"/>
            <a:ext cx="263444" cy="13328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BB3FFE91-B5BB-2C34-890D-38598174CD22}"/>
              </a:ext>
            </a:extLst>
          </p:cNvPr>
          <p:cNvSpPr txBox="1"/>
          <p:nvPr/>
        </p:nvSpPr>
        <p:spPr>
          <a:xfrm>
            <a:off x="1461893" y="5709136"/>
            <a:ext cx="2691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Dossier en ligne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70C0"/>
                </a:solidFill>
              </a:rPr>
              <a:t>Sans accompagnement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070C0"/>
                </a:solidFill>
                <a:highlight>
                  <a:srgbClr val="FFFF00"/>
                </a:highlight>
              </a:rPr>
              <a:t>Instruit à ANAH Paris </a:t>
            </a:r>
          </a:p>
        </p:txBody>
      </p:sp>
    </p:spTree>
    <p:extLst>
      <p:ext uri="{BB962C8B-B14F-4D97-AF65-F5344CB8AC3E}">
        <p14:creationId xmlns:p14="http://schemas.microsoft.com/office/powerpoint/2010/main" xmlns="" val="271600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37">
            <a:extLst>
              <a:ext uri="{FF2B5EF4-FFF2-40B4-BE49-F238E27FC236}">
                <a16:creationId xmlns:a16="http://schemas.microsoft.com/office/drawing/2014/main" xmlns="" id="{A8871A38-C4D7-056D-D7C5-25BE33BA0D84}"/>
              </a:ext>
            </a:extLst>
          </p:cNvPr>
          <p:cNvSpPr txBox="1"/>
          <p:nvPr/>
        </p:nvSpPr>
        <p:spPr>
          <a:xfrm>
            <a:off x="3604377" y="1330336"/>
            <a:ext cx="947810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1"/>
              </a:lnSpc>
            </a:pPr>
            <a:r>
              <a:rPr sz="923" spc="-5" dirty="0">
                <a:latin typeface="+mj-lt"/>
                <a:cs typeface="Calibri"/>
              </a:rPr>
              <a:t>M</a:t>
            </a:r>
            <a:r>
              <a:rPr sz="923" dirty="0">
                <a:latin typeface="+mj-lt"/>
                <a:cs typeface="Calibri"/>
              </a:rPr>
              <a:t>é</a:t>
            </a:r>
            <a:r>
              <a:rPr sz="923" spc="-5" dirty="0">
                <a:latin typeface="+mj-lt"/>
                <a:cs typeface="Calibri"/>
              </a:rPr>
              <a:t>n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5" dirty="0">
                <a:latin typeface="+mj-lt"/>
                <a:cs typeface="Calibri"/>
              </a:rPr>
              <a:t>g</a:t>
            </a:r>
            <a:r>
              <a:rPr sz="923" spc="-9" dirty="0">
                <a:latin typeface="+mj-lt"/>
                <a:cs typeface="Calibri"/>
              </a:rPr>
              <a:t>e</a:t>
            </a:r>
            <a:r>
              <a:rPr sz="923" spc="-5" dirty="0">
                <a:latin typeface="+mj-lt"/>
                <a:cs typeface="Calibri"/>
              </a:rPr>
              <a:t>s</a:t>
            </a:r>
            <a:r>
              <a:rPr sz="923" dirty="0">
                <a:latin typeface="+mj-lt"/>
                <a:cs typeface="Calibri"/>
              </a:rPr>
              <a:t> </a:t>
            </a:r>
            <a:r>
              <a:rPr sz="923" spc="-14" dirty="0">
                <a:latin typeface="+mj-lt"/>
                <a:cs typeface="Calibri"/>
              </a:rPr>
              <a:t>o</a:t>
            </a:r>
            <a:r>
              <a:rPr sz="923" spc="5" dirty="0">
                <a:latin typeface="+mj-lt"/>
                <a:cs typeface="Calibri"/>
              </a:rPr>
              <a:t>c</a:t>
            </a:r>
            <a:r>
              <a:rPr sz="923" spc="-5" dirty="0">
                <a:latin typeface="+mj-lt"/>
                <a:cs typeface="Calibri"/>
              </a:rPr>
              <a:t>cup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-5" dirty="0">
                <a:latin typeface="+mj-lt"/>
                <a:cs typeface="Calibri"/>
              </a:rPr>
              <a:t>nts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7" name="object 38">
            <a:extLst>
              <a:ext uri="{FF2B5EF4-FFF2-40B4-BE49-F238E27FC236}">
                <a16:creationId xmlns:a16="http://schemas.microsoft.com/office/drawing/2014/main" xmlns="" id="{47D540EC-EE58-A7C3-F296-B7A662DF53C4}"/>
              </a:ext>
            </a:extLst>
          </p:cNvPr>
          <p:cNvSpPr txBox="1"/>
          <p:nvPr/>
        </p:nvSpPr>
        <p:spPr>
          <a:xfrm>
            <a:off x="3604377" y="1541961"/>
            <a:ext cx="866922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7"/>
              </a:lnSpc>
            </a:pPr>
            <a:r>
              <a:rPr sz="923" spc="-5" dirty="0">
                <a:latin typeface="+mj-lt"/>
                <a:cs typeface="Calibri"/>
              </a:rPr>
              <a:t>Ménages</a:t>
            </a:r>
            <a:r>
              <a:rPr sz="923" spc="-23" dirty="0">
                <a:latin typeface="+mj-lt"/>
                <a:cs typeface="Calibri"/>
              </a:rPr>
              <a:t> </a:t>
            </a:r>
            <a:r>
              <a:rPr sz="923" spc="-5" dirty="0">
                <a:latin typeface="+mj-lt"/>
                <a:cs typeface="Calibri"/>
              </a:rPr>
              <a:t>bailleurs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8" name="object 39">
            <a:extLst>
              <a:ext uri="{FF2B5EF4-FFF2-40B4-BE49-F238E27FC236}">
                <a16:creationId xmlns:a16="http://schemas.microsoft.com/office/drawing/2014/main" xmlns="" id="{A743AFD6-492C-928D-116A-A919936A8930}"/>
              </a:ext>
            </a:extLst>
          </p:cNvPr>
          <p:cNvSpPr/>
          <p:nvPr/>
        </p:nvSpPr>
        <p:spPr>
          <a:xfrm>
            <a:off x="3567568" y="1304780"/>
            <a:ext cx="1172308" cy="213946"/>
          </a:xfrm>
          <a:custGeom>
            <a:avLst/>
            <a:gdLst/>
            <a:ahLst/>
            <a:cxnLst/>
            <a:rect l="l" t="t" r="r" b="b"/>
            <a:pathLst>
              <a:path w="1270000" h="231775">
                <a:moveTo>
                  <a:pt x="1269491" y="0"/>
                </a:moveTo>
                <a:lnTo>
                  <a:pt x="0" y="0"/>
                </a:lnTo>
                <a:lnTo>
                  <a:pt x="0" y="231648"/>
                </a:lnTo>
                <a:lnTo>
                  <a:pt x="1269491" y="231648"/>
                </a:lnTo>
                <a:lnTo>
                  <a:pt x="126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100" name="object 41">
            <a:extLst>
              <a:ext uri="{FF2B5EF4-FFF2-40B4-BE49-F238E27FC236}">
                <a16:creationId xmlns:a16="http://schemas.microsoft.com/office/drawing/2014/main" xmlns="" id="{C4CD22B3-FB00-ACB1-46B6-BE6ED2663235}"/>
              </a:ext>
            </a:extLst>
          </p:cNvPr>
          <p:cNvSpPr/>
          <p:nvPr/>
        </p:nvSpPr>
        <p:spPr>
          <a:xfrm>
            <a:off x="3573194" y="1486252"/>
            <a:ext cx="1701018" cy="212773"/>
          </a:xfrm>
          <a:custGeom>
            <a:avLst/>
            <a:gdLst/>
            <a:ahLst/>
            <a:cxnLst/>
            <a:rect l="l" t="t" r="r" b="b"/>
            <a:pathLst>
              <a:path w="1842770" h="230505">
                <a:moveTo>
                  <a:pt x="1842516" y="0"/>
                </a:moveTo>
                <a:lnTo>
                  <a:pt x="0" y="0"/>
                </a:lnTo>
                <a:lnTo>
                  <a:pt x="0" y="230124"/>
                </a:lnTo>
                <a:lnTo>
                  <a:pt x="1842516" y="230124"/>
                </a:lnTo>
                <a:lnTo>
                  <a:pt x="1842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68DDAC-7F26-77F2-5DB2-DBDB1D1920ED}"/>
              </a:ext>
            </a:extLst>
          </p:cNvPr>
          <p:cNvSpPr/>
          <p:nvPr/>
        </p:nvSpPr>
        <p:spPr>
          <a:xfrm>
            <a:off x="0" y="1"/>
            <a:ext cx="9144000" cy="412022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bg1"/>
                </a:solidFill>
              </a:rPr>
              <a:t>PARC PRIVE –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3AA7F34-FC82-5A21-0B6D-03C44716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209"/>
            <a:ext cx="9144000" cy="45644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37E65D5-D55B-C3EB-C71F-2A6E89EA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24" y="636744"/>
            <a:ext cx="1314034" cy="92482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16C42D3-97E5-8581-9BA1-08D7BBEB3F8F}"/>
              </a:ext>
            </a:extLst>
          </p:cNvPr>
          <p:cNvSpPr txBox="1"/>
          <p:nvPr/>
        </p:nvSpPr>
        <p:spPr>
          <a:xfrm>
            <a:off x="3057306" y="1715278"/>
            <a:ext cx="326718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accueil neutre et gratuit</a:t>
            </a:r>
          </a:p>
        </p:txBody>
      </p:sp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xmlns="" id="{F9407D64-CFA9-C3F6-E93B-95773F928D8F}"/>
              </a:ext>
            </a:extLst>
          </p:cNvPr>
          <p:cNvSpPr/>
          <p:nvPr/>
        </p:nvSpPr>
        <p:spPr>
          <a:xfrm>
            <a:off x="1331476" y="3245436"/>
            <a:ext cx="1081548" cy="1243173"/>
          </a:xfrm>
          <a:prstGeom prst="mathMultiply">
            <a:avLst>
              <a:gd name="adj1" fmla="val 159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2BD59FC3-E3AB-AE8F-DA53-2EB5D3782586}"/>
              </a:ext>
            </a:extLst>
          </p:cNvPr>
          <p:cNvSpPr txBox="1"/>
          <p:nvPr/>
        </p:nvSpPr>
        <p:spPr>
          <a:xfrm>
            <a:off x="2297195" y="5921861"/>
            <a:ext cx="5732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Dossier en ligne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/>
              <a:t>AMO « Mon accompagnateur </a:t>
            </a:r>
            <a:r>
              <a:rPr lang="fr-FR" dirty="0" err="1"/>
              <a:t>rénov</a:t>
            </a:r>
            <a:r>
              <a:rPr lang="fr-FR" dirty="0"/>
              <a:t>’ » </a:t>
            </a:r>
            <a:r>
              <a:rPr lang="fr-FR" b="1" dirty="0"/>
              <a:t>Obligatoire</a:t>
            </a:r>
            <a:r>
              <a:rPr lang="fr-FR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highlight>
                  <a:srgbClr val="FFFF00"/>
                </a:highlight>
              </a:rPr>
              <a:t>Instruit à la CAPB</a:t>
            </a:r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xmlns="" id="{C47B5CA7-B1FB-C983-5C3E-FAC4C8287EF5}"/>
              </a:ext>
            </a:extLst>
          </p:cNvPr>
          <p:cNvSpPr/>
          <p:nvPr/>
        </p:nvSpPr>
        <p:spPr>
          <a:xfrm rot="5400000">
            <a:off x="4088211" y="1540986"/>
            <a:ext cx="552396" cy="8523334"/>
          </a:xfrm>
          <a:prstGeom prst="righ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0685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E23964F-F6C5-42F7-B530-329BD54B6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51"/>
          <a:stretch/>
        </p:blipFill>
        <p:spPr>
          <a:xfrm>
            <a:off x="3904432" y="0"/>
            <a:ext cx="5239568" cy="6858000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xmlns="" id="{2C0316A9-C74E-4D29-9B8B-FB7C2FD027E8}"/>
              </a:ext>
            </a:extLst>
          </p:cNvPr>
          <p:cNvSpPr txBox="1">
            <a:spLocks/>
          </p:cNvSpPr>
          <p:nvPr/>
        </p:nvSpPr>
        <p:spPr>
          <a:xfrm>
            <a:off x="365962" y="230277"/>
            <a:ext cx="7751619" cy="644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3F904281-69E5-4B16-992E-D0053D5B943D}"/>
              </a:ext>
            </a:extLst>
          </p:cNvPr>
          <p:cNvSpPr txBox="1"/>
          <p:nvPr/>
        </p:nvSpPr>
        <p:spPr>
          <a:xfrm>
            <a:off x="365962" y="520077"/>
            <a:ext cx="3251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Proxima Nova Th" panose="02000506030000020004" pitchFamily="50" charset="0"/>
              </a:rPr>
              <a:t>Déroulé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202ED21-AD6A-4897-BED1-CC9027212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50" y="6073859"/>
            <a:ext cx="603250" cy="63873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EFA055B-1751-49E8-A44D-FA8CFF2695A1}"/>
              </a:ext>
            </a:extLst>
          </p:cNvPr>
          <p:cNvSpPr txBox="1"/>
          <p:nvPr/>
        </p:nvSpPr>
        <p:spPr>
          <a:xfrm>
            <a:off x="4094046" y="1921723"/>
            <a:ext cx="50499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fr-FR" b="1" dirty="0">
              <a:solidFill>
                <a:schemeClr val="bg1"/>
              </a:solidFill>
              <a:latin typeface="Proxima Nova Th" panose="02000506030000020004" pitchFamily="50" charset="0"/>
              <a:ea typeface="Times New Roman" panose="02020603050405020304" pitchFamily="18" charset="0"/>
              <a:cs typeface="OpenSymbol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b="1" dirty="0">
                <a:solidFill>
                  <a:schemeClr val="bg1"/>
                </a:solidFill>
                <a:latin typeface="Proxima Nova Th" panose="02000506030000020004" pitchFamily="50" charset="0"/>
                <a:ea typeface="Times New Roman" panose="02020603050405020304" pitchFamily="18" charset="0"/>
                <a:cs typeface="OpenSymbol"/>
              </a:rPr>
              <a:t>Présentation de la Maison de l’Habitat et de l’Energie du Pays Basque </a:t>
            </a:r>
          </a:p>
          <a:p>
            <a:pPr marL="342900" lvl="0" indent="-342900" algn="just">
              <a:buFont typeface="+mj-lt"/>
              <a:buAutoNum type="arabicPeriod"/>
            </a:pPr>
            <a:endParaRPr lang="fr-FR" b="1" dirty="0">
              <a:solidFill>
                <a:schemeClr val="bg1"/>
              </a:solidFill>
              <a:latin typeface="Proxima Nova Th" panose="02000506030000020004" pitchFamily="50" charset="0"/>
              <a:ea typeface="Times New Roman" panose="02020603050405020304" pitchFamily="18" charset="0"/>
              <a:cs typeface="OpenSymbol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b="1" dirty="0">
                <a:solidFill>
                  <a:schemeClr val="bg1"/>
                </a:solidFill>
                <a:latin typeface="Proxima Nova Th" panose="02000506030000020004" pitchFamily="50" charset="0"/>
                <a:ea typeface="Times New Roman" panose="02020603050405020304" pitchFamily="18" charset="0"/>
                <a:cs typeface="OpenSymbol"/>
              </a:rPr>
              <a:t>Parc privé : dispositifs actuels, aides financières, politique de contrôle, fraudes </a:t>
            </a:r>
          </a:p>
          <a:p>
            <a:pPr lvl="0"/>
            <a:endParaRPr lang="fr-FR" b="1" dirty="0">
              <a:solidFill>
                <a:schemeClr val="bg1"/>
              </a:solidFill>
              <a:latin typeface="Proxima Nova Th" panose="02000506030000020004" pitchFamily="50" charset="0"/>
              <a:ea typeface="Times New Roman" panose="02020603050405020304" pitchFamily="18" charset="0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20547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bject 37">
            <a:extLst>
              <a:ext uri="{FF2B5EF4-FFF2-40B4-BE49-F238E27FC236}">
                <a16:creationId xmlns:a16="http://schemas.microsoft.com/office/drawing/2014/main" xmlns="" id="{A8871A38-C4D7-056D-D7C5-25BE33BA0D84}"/>
              </a:ext>
            </a:extLst>
          </p:cNvPr>
          <p:cNvSpPr txBox="1"/>
          <p:nvPr/>
        </p:nvSpPr>
        <p:spPr>
          <a:xfrm>
            <a:off x="3604377" y="1330336"/>
            <a:ext cx="947810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1"/>
              </a:lnSpc>
            </a:pPr>
            <a:r>
              <a:rPr sz="923" spc="-5" dirty="0">
                <a:latin typeface="+mj-lt"/>
                <a:cs typeface="Calibri"/>
              </a:rPr>
              <a:t>M</a:t>
            </a:r>
            <a:r>
              <a:rPr sz="923" dirty="0">
                <a:latin typeface="+mj-lt"/>
                <a:cs typeface="Calibri"/>
              </a:rPr>
              <a:t>é</a:t>
            </a:r>
            <a:r>
              <a:rPr sz="923" spc="-5" dirty="0">
                <a:latin typeface="+mj-lt"/>
                <a:cs typeface="Calibri"/>
              </a:rPr>
              <a:t>n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5" dirty="0">
                <a:latin typeface="+mj-lt"/>
                <a:cs typeface="Calibri"/>
              </a:rPr>
              <a:t>g</a:t>
            </a:r>
            <a:r>
              <a:rPr sz="923" spc="-9" dirty="0">
                <a:latin typeface="+mj-lt"/>
                <a:cs typeface="Calibri"/>
              </a:rPr>
              <a:t>e</a:t>
            </a:r>
            <a:r>
              <a:rPr sz="923" spc="-5" dirty="0">
                <a:latin typeface="+mj-lt"/>
                <a:cs typeface="Calibri"/>
              </a:rPr>
              <a:t>s</a:t>
            </a:r>
            <a:r>
              <a:rPr sz="923" dirty="0">
                <a:latin typeface="+mj-lt"/>
                <a:cs typeface="Calibri"/>
              </a:rPr>
              <a:t> </a:t>
            </a:r>
            <a:r>
              <a:rPr sz="923" spc="-14" dirty="0">
                <a:latin typeface="+mj-lt"/>
                <a:cs typeface="Calibri"/>
              </a:rPr>
              <a:t>o</a:t>
            </a:r>
            <a:r>
              <a:rPr sz="923" spc="5" dirty="0">
                <a:latin typeface="+mj-lt"/>
                <a:cs typeface="Calibri"/>
              </a:rPr>
              <a:t>c</a:t>
            </a:r>
            <a:r>
              <a:rPr sz="923" spc="-5" dirty="0">
                <a:latin typeface="+mj-lt"/>
                <a:cs typeface="Calibri"/>
              </a:rPr>
              <a:t>cup</a:t>
            </a:r>
            <a:r>
              <a:rPr sz="923" spc="-14" dirty="0">
                <a:latin typeface="+mj-lt"/>
                <a:cs typeface="Calibri"/>
              </a:rPr>
              <a:t>a</a:t>
            </a:r>
            <a:r>
              <a:rPr sz="923" spc="-5" dirty="0">
                <a:latin typeface="+mj-lt"/>
                <a:cs typeface="Calibri"/>
              </a:rPr>
              <a:t>nts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7" name="object 38">
            <a:extLst>
              <a:ext uri="{FF2B5EF4-FFF2-40B4-BE49-F238E27FC236}">
                <a16:creationId xmlns:a16="http://schemas.microsoft.com/office/drawing/2014/main" xmlns="" id="{47D540EC-EE58-A7C3-F296-B7A662DF53C4}"/>
              </a:ext>
            </a:extLst>
          </p:cNvPr>
          <p:cNvSpPr txBox="1"/>
          <p:nvPr/>
        </p:nvSpPr>
        <p:spPr>
          <a:xfrm>
            <a:off x="3604377" y="1541961"/>
            <a:ext cx="866922" cy="117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77"/>
              </a:lnSpc>
            </a:pPr>
            <a:r>
              <a:rPr sz="923" spc="-5" dirty="0">
                <a:latin typeface="+mj-lt"/>
                <a:cs typeface="Calibri"/>
              </a:rPr>
              <a:t>Ménages</a:t>
            </a:r>
            <a:r>
              <a:rPr sz="923" spc="-23" dirty="0">
                <a:latin typeface="+mj-lt"/>
                <a:cs typeface="Calibri"/>
              </a:rPr>
              <a:t> </a:t>
            </a:r>
            <a:r>
              <a:rPr sz="923" spc="-5" dirty="0">
                <a:latin typeface="+mj-lt"/>
                <a:cs typeface="Calibri"/>
              </a:rPr>
              <a:t>bailleurs</a:t>
            </a:r>
            <a:endParaRPr sz="923">
              <a:latin typeface="+mj-lt"/>
              <a:cs typeface="Calibri"/>
            </a:endParaRPr>
          </a:p>
        </p:txBody>
      </p:sp>
      <p:sp>
        <p:nvSpPr>
          <p:cNvPr id="98" name="object 39">
            <a:extLst>
              <a:ext uri="{FF2B5EF4-FFF2-40B4-BE49-F238E27FC236}">
                <a16:creationId xmlns:a16="http://schemas.microsoft.com/office/drawing/2014/main" xmlns="" id="{A743AFD6-492C-928D-116A-A919936A8930}"/>
              </a:ext>
            </a:extLst>
          </p:cNvPr>
          <p:cNvSpPr/>
          <p:nvPr/>
        </p:nvSpPr>
        <p:spPr>
          <a:xfrm>
            <a:off x="3567568" y="1304780"/>
            <a:ext cx="1172308" cy="213946"/>
          </a:xfrm>
          <a:custGeom>
            <a:avLst/>
            <a:gdLst/>
            <a:ahLst/>
            <a:cxnLst/>
            <a:rect l="l" t="t" r="r" b="b"/>
            <a:pathLst>
              <a:path w="1270000" h="231775">
                <a:moveTo>
                  <a:pt x="1269491" y="0"/>
                </a:moveTo>
                <a:lnTo>
                  <a:pt x="0" y="0"/>
                </a:lnTo>
                <a:lnTo>
                  <a:pt x="0" y="231648"/>
                </a:lnTo>
                <a:lnTo>
                  <a:pt x="1269491" y="231648"/>
                </a:lnTo>
                <a:lnTo>
                  <a:pt x="12694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100" name="object 41">
            <a:extLst>
              <a:ext uri="{FF2B5EF4-FFF2-40B4-BE49-F238E27FC236}">
                <a16:creationId xmlns:a16="http://schemas.microsoft.com/office/drawing/2014/main" xmlns="" id="{C4CD22B3-FB00-ACB1-46B6-BE6ED2663235}"/>
              </a:ext>
            </a:extLst>
          </p:cNvPr>
          <p:cNvSpPr/>
          <p:nvPr/>
        </p:nvSpPr>
        <p:spPr>
          <a:xfrm>
            <a:off x="3573194" y="1486252"/>
            <a:ext cx="1701018" cy="212773"/>
          </a:xfrm>
          <a:custGeom>
            <a:avLst/>
            <a:gdLst/>
            <a:ahLst/>
            <a:cxnLst/>
            <a:rect l="l" t="t" r="r" b="b"/>
            <a:pathLst>
              <a:path w="1842770" h="230505">
                <a:moveTo>
                  <a:pt x="1842516" y="0"/>
                </a:moveTo>
                <a:lnTo>
                  <a:pt x="0" y="0"/>
                </a:lnTo>
                <a:lnTo>
                  <a:pt x="0" y="230124"/>
                </a:lnTo>
                <a:lnTo>
                  <a:pt x="1842516" y="230124"/>
                </a:lnTo>
                <a:lnTo>
                  <a:pt x="18425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62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868DDAC-7F26-77F2-5DB2-DBDB1D1920ED}"/>
              </a:ext>
            </a:extLst>
          </p:cNvPr>
          <p:cNvSpPr/>
          <p:nvPr/>
        </p:nvSpPr>
        <p:spPr>
          <a:xfrm>
            <a:off x="0" y="1"/>
            <a:ext cx="9144000" cy="412022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800" b="1" dirty="0">
                <a:solidFill>
                  <a:schemeClr val="bg1"/>
                </a:solidFill>
              </a:rPr>
              <a:t>PARC PRIVE – 2024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3AA7F34-FC82-5A21-0B6D-03C44716B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3209"/>
            <a:ext cx="9144000" cy="45644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537E65D5-D55B-C3EB-C71F-2A6E89EA2A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24" y="636744"/>
            <a:ext cx="1314034" cy="92482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16C42D3-97E5-8581-9BA1-08D7BBEB3F8F}"/>
              </a:ext>
            </a:extLst>
          </p:cNvPr>
          <p:cNvSpPr txBox="1"/>
          <p:nvPr/>
        </p:nvSpPr>
        <p:spPr>
          <a:xfrm>
            <a:off x="3057306" y="1715278"/>
            <a:ext cx="326718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Un accueil neutre et gratuit</a:t>
            </a:r>
          </a:p>
        </p:txBody>
      </p:sp>
      <p:sp>
        <p:nvSpPr>
          <p:cNvPr id="5" name="Signe de multiplication 4">
            <a:extLst>
              <a:ext uri="{FF2B5EF4-FFF2-40B4-BE49-F238E27FC236}">
                <a16:creationId xmlns:a16="http://schemas.microsoft.com/office/drawing/2014/main" xmlns="" id="{F9407D64-CFA9-C3F6-E93B-95773F928D8F}"/>
              </a:ext>
            </a:extLst>
          </p:cNvPr>
          <p:cNvSpPr/>
          <p:nvPr/>
        </p:nvSpPr>
        <p:spPr>
          <a:xfrm>
            <a:off x="1331476" y="3245436"/>
            <a:ext cx="1081548" cy="1243173"/>
          </a:xfrm>
          <a:prstGeom prst="mathMultiply">
            <a:avLst>
              <a:gd name="adj1" fmla="val 159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xmlns="" id="{1B379F28-39C6-7DBC-2594-D7F8DCFF461C}"/>
              </a:ext>
            </a:extLst>
          </p:cNvPr>
          <p:cNvSpPr/>
          <p:nvPr/>
        </p:nvSpPr>
        <p:spPr>
          <a:xfrm>
            <a:off x="2904522" y="5846976"/>
            <a:ext cx="1326092" cy="7485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OPAH RU BAYONNE</a:t>
            </a: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xmlns="" id="{D48DA9A9-36BE-3AFF-8C9D-4D207C0DFBAD}"/>
              </a:ext>
            </a:extLst>
          </p:cNvPr>
          <p:cNvSpPr/>
          <p:nvPr/>
        </p:nvSpPr>
        <p:spPr>
          <a:xfrm>
            <a:off x="4552187" y="5846976"/>
            <a:ext cx="1530847" cy="74855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OPAH RU Petites Villes de Demain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xmlns="" id="{C77A1268-F577-E8AC-52C0-FC6483667CE1}"/>
              </a:ext>
            </a:extLst>
          </p:cNvPr>
          <p:cNvSpPr/>
          <p:nvPr/>
        </p:nvSpPr>
        <p:spPr>
          <a:xfrm>
            <a:off x="1306248" y="5905182"/>
            <a:ext cx="1500029" cy="74855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Programme d’Intérêt Général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xmlns="" id="{A0C3FC1D-0C20-8217-B3AD-64BB96F59191}"/>
              </a:ext>
            </a:extLst>
          </p:cNvPr>
          <p:cNvSpPr/>
          <p:nvPr/>
        </p:nvSpPr>
        <p:spPr>
          <a:xfrm>
            <a:off x="34307" y="5927029"/>
            <a:ext cx="1157495" cy="74855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rgbClr val="0070C0"/>
                </a:solidFill>
              </a:rPr>
              <a:t>Dispositifs animés CAPB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xmlns="" id="{509E6D22-8BD1-9288-0255-2944228C4CBD}"/>
              </a:ext>
            </a:extLst>
          </p:cNvPr>
          <p:cNvSpPr/>
          <p:nvPr/>
        </p:nvSpPr>
        <p:spPr>
          <a:xfrm>
            <a:off x="6334441" y="5843789"/>
            <a:ext cx="2857084" cy="1005037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FR" sz="1400" b="1" dirty="0">
                <a:solidFill>
                  <a:schemeClr val="tx1"/>
                </a:solidFill>
              </a:rPr>
              <a:t>33 « Mon Accompagnateur </a:t>
            </a:r>
            <a:r>
              <a:rPr lang="fr-FR" sz="1400" b="1" dirty="0" err="1">
                <a:solidFill>
                  <a:schemeClr val="tx1"/>
                </a:solidFill>
              </a:rPr>
              <a:t>Rénov</a:t>
            </a:r>
            <a:r>
              <a:rPr lang="fr-FR" sz="1400" b="1" dirty="0">
                <a:solidFill>
                  <a:schemeClr val="tx1"/>
                </a:solidFill>
              </a:rPr>
              <a:t>’ » </a:t>
            </a:r>
            <a:r>
              <a:rPr lang="fr-FR" sz="1400" i="1" dirty="0">
                <a:solidFill>
                  <a:schemeClr val="tx1"/>
                </a:solidFill>
              </a:rPr>
              <a:t>9 dans le 64  / 3 départements limitrophes  / 21 reste de la France  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E669EFE-EE56-5D47-22CF-781DD3280A5F}"/>
              </a:ext>
            </a:extLst>
          </p:cNvPr>
          <p:cNvSpPr txBox="1"/>
          <p:nvPr/>
        </p:nvSpPr>
        <p:spPr>
          <a:xfrm>
            <a:off x="1871697" y="6499852"/>
            <a:ext cx="1019696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sz="1400" dirty="0"/>
              <a:t>SOLIHA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3D5FE37F-2C03-9BDD-1D5A-F886F53B70ED}"/>
              </a:ext>
            </a:extLst>
          </p:cNvPr>
          <p:cNvSpPr txBox="1"/>
          <p:nvPr/>
        </p:nvSpPr>
        <p:spPr>
          <a:xfrm>
            <a:off x="3517268" y="6476055"/>
            <a:ext cx="101969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sz="1400" dirty="0"/>
              <a:t>URBANIS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xmlns="" id="{72C19C50-1028-8D20-A531-6710CBE8F8A5}"/>
              </a:ext>
            </a:extLst>
          </p:cNvPr>
          <p:cNvSpPr txBox="1"/>
          <p:nvPr/>
        </p:nvSpPr>
        <p:spPr>
          <a:xfrm>
            <a:off x="5162839" y="6476055"/>
            <a:ext cx="101969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fr-FR" sz="1400" dirty="0"/>
              <a:t>URBANIS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4FC47B93-C896-88C5-953B-A19209AC1E1A}"/>
              </a:ext>
            </a:extLst>
          </p:cNvPr>
          <p:cNvSpPr txBox="1"/>
          <p:nvPr/>
        </p:nvSpPr>
        <p:spPr>
          <a:xfrm>
            <a:off x="6064568" y="6038187"/>
            <a:ext cx="801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Ou </a:t>
            </a:r>
          </a:p>
        </p:txBody>
      </p:sp>
      <p:sp>
        <p:nvSpPr>
          <p:cNvPr id="17" name="Accolade fermante 16">
            <a:extLst>
              <a:ext uri="{FF2B5EF4-FFF2-40B4-BE49-F238E27FC236}">
                <a16:creationId xmlns:a16="http://schemas.microsoft.com/office/drawing/2014/main" xmlns="" id="{E9FFB8EC-A6EB-2881-F9DC-EF5C1C59BDF3}"/>
              </a:ext>
            </a:extLst>
          </p:cNvPr>
          <p:cNvSpPr/>
          <p:nvPr/>
        </p:nvSpPr>
        <p:spPr>
          <a:xfrm rot="5400000">
            <a:off x="4260766" y="1447469"/>
            <a:ext cx="552396" cy="8523334"/>
          </a:xfrm>
          <a:prstGeom prst="rightBrac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FEE64A7C-3240-04BD-5111-7A2B5CF48D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361" y="4832909"/>
            <a:ext cx="982774" cy="95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811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FFF8DC63-2932-0069-B79C-333CD9A4F398}"/>
              </a:ext>
            </a:extLst>
          </p:cNvPr>
          <p:cNvSpPr txBox="1"/>
          <p:nvPr/>
        </p:nvSpPr>
        <p:spPr>
          <a:xfrm>
            <a:off x="-1" y="-11557"/>
            <a:ext cx="9144001" cy="400110"/>
          </a:xfrm>
          <a:prstGeom prst="rect">
            <a:avLst/>
          </a:prstGeom>
          <a:solidFill>
            <a:srgbClr val="00889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POLITIQUE DE CONTRÔLE - CAPB 2024</a:t>
            </a:r>
          </a:p>
        </p:txBody>
      </p:sp>
      <p:pic>
        <p:nvPicPr>
          <p:cNvPr id="41" name="Image 40" descr="Une image contenant Panneau de signalisation, signe&#10;&#10;Description générée automatiquement">
            <a:extLst>
              <a:ext uri="{FF2B5EF4-FFF2-40B4-BE49-F238E27FC236}">
                <a16:creationId xmlns:a16="http://schemas.microsoft.com/office/drawing/2014/main" xmlns="" id="{3F901915-52FC-5F76-3912-23BAA0F0B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318419" y="2150036"/>
            <a:ext cx="778636" cy="685199"/>
          </a:xfrm>
          <a:prstGeom prst="rect">
            <a:avLst/>
          </a:prstGeom>
        </p:spPr>
      </p:pic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A7B52E50-DF09-666B-D4BD-D25AB61141FB}"/>
              </a:ext>
            </a:extLst>
          </p:cNvPr>
          <p:cNvSpPr txBox="1"/>
          <p:nvPr/>
        </p:nvSpPr>
        <p:spPr>
          <a:xfrm>
            <a:off x="1007693" y="2272432"/>
            <a:ext cx="3051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C00000"/>
                </a:solidFill>
              </a:rPr>
              <a:t>MAR frauduleux !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B90339A6-6903-EA17-0B41-B6E35E5BB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7511" y="510949"/>
            <a:ext cx="4955845" cy="1406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298B713-20A9-EAC6-3A0D-1F7A9B7B26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620" y="483789"/>
            <a:ext cx="1987195" cy="143354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D998031E-E567-975F-E782-67EAB34424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5552" y="2166032"/>
            <a:ext cx="5306493" cy="46588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23DAC6B-042E-CF09-7D3A-6E4CC7BA50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17981">
            <a:off x="678802" y="2926646"/>
            <a:ext cx="2613341" cy="36415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229268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856F3F-0674-ABAD-3498-F00DE04E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3BDD8B0-5160-4B26-D771-98234AD6D01A}"/>
              </a:ext>
            </a:extLst>
          </p:cNvPr>
          <p:cNvSpPr txBox="1"/>
          <p:nvPr/>
        </p:nvSpPr>
        <p:spPr>
          <a:xfrm>
            <a:off x="8798170" y="6284533"/>
            <a:ext cx="57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B3AF33-4F89-4122-A62D-F8B0B775F7B7}" type="slidenum">
              <a:rPr lang="fr-FR" sz="1200" smtClean="0">
                <a:latin typeface="Proxima Nova Th" panose="02000506030000020004" pitchFamily="50" charset="0"/>
              </a:rPr>
              <a:pPr/>
              <a:t>22</a:t>
            </a:fld>
            <a:endParaRPr lang="fr-FR" sz="1400" dirty="0">
              <a:latin typeface="Proxima Nova Th" panose="02000506030000020004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7125980-B06F-FF61-9F5F-4AB853FBC903}"/>
              </a:ext>
            </a:extLst>
          </p:cNvPr>
          <p:cNvSpPr txBox="1"/>
          <p:nvPr/>
        </p:nvSpPr>
        <p:spPr>
          <a:xfrm>
            <a:off x="-1" y="-11557"/>
            <a:ext cx="9144001" cy="707886"/>
          </a:xfrm>
          <a:prstGeom prst="rect">
            <a:avLst/>
          </a:prstGeom>
          <a:solidFill>
            <a:srgbClr val="00889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PARC PRIVE – 2024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De nouvelles aides de la CAPB pour les rénovations globales performantes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631FDA0-5F21-9707-050B-BFDF07D3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252" y="2069495"/>
            <a:ext cx="4325190" cy="258942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5A604B98-594B-1365-3D3C-76153E6D2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7" y="2191943"/>
            <a:ext cx="39576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5BE47BD1-D041-4C64-545C-DE3911A9CC34}"/>
              </a:ext>
            </a:extLst>
          </p:cNvPr>
          <p:cNvSpPr txBox="1"/>
          <p:nvPr/>
        </p:nvSpPr>
        <p:spPr>
          <a:xfrm>
            <a:off x="4818811" y="4962708"/>
            <a:ext cx="4325190" cy="7155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350" dirty="0"/>
              <a:t>PCAET  </a:t>
            </a:r>
          </a:p>
          <a:p>
            <a:r>
              <a:rPr lang="fr-FR" sz="1350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fr-FR" sz="1350" dirty="0"/>
              <a:t>objectifs de 5 900 logements rénovés/ an  </a:t>
            </a:r>
            <a:r>
              <a:rPr lang="fr-FR" sz="1350" i="1" dirty="0"/>
              <a:t>		   équivalent </a:t>
            </a:r>
            <a:r>
              <a:rPr lang="fr-FR" sz="1350" dirty="0"/>
              <a:t>« BBC » à horizon 2050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xmlns="" id="{E333F7CB-8BE2-89B3-1210-88AD4BDCAA5C}"/>
              </a:ext>
            </a:extLst>
          </p:cNvPr>
          <p:cNvSpPr/>
          <p:nvPr/>
        </p:nvSpPr>
        <p:spPr>
          <a:xfrm>
            <a:off x="6091868" y="2437469"/>
            <a:ext cx="3004685" cy="22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4" name="Flèche : courbe vers le bas 13">
            <a:extLst>
              <a:ext uri="{FF2B5EF4-FFF2-40B4-BE49-F238E27FC236}">
                <a16:creationId xmlns:a16="http://schemas.microsoft.com/office/drawing/2014/main" xmlns="" id="{F32FFCDF-55E3-EB38-BAC5-BA516BCA4F7A}"/>
              </a:ext>
            </a:extLst>
          </p:cNvPr>
          <p:cNvSpPr/>
          <p:nvPr/>
        </p:nvSpPr>
        <p:spPr>
          <a:xfrm rot="18912849" flipH="1">
            <a:off x="5318878" y="3125410"/>
            <a:ext cx="964235" cy="257567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0284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393B5D1-5388-3250-9210-B5C1C4FBD7F4}"/>
              </a:ext>
            </a:extLst>
          </p:cNvPr>
          <p:cNvSpPr/>
          <p:nvPr/>
        </p:nvSpPr>
        <p:spPr>
          <a:xfrm>
            <a:off x="5091251" y="1057236"/>
            <a:ext cx="4052749" cy="731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8080"/>
                </a:solidFill>
              </a:rPr>
              <a:t>Subventions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pour les rénovations </a:t>
            </a:r>
            <a:r>
              <a:rPr lang="fr-FR" i="1" dirty="0">
                <a:solidFill>
                  <a:schemeClr val="tx1"/>
                </a:solidFill>
              </a:rPr>
              <a:t>« BBC »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86D1A60-FD91-45A4-4E52-5611F3C95B3F}"/>
              </a:ext>
            </a:extLst>
          </p:cNvPr>
          <p:cNvSpPr/>
          <p:nvPr/>
        </p:nvSpPr>
        <p:spPr>
          <a:xfrm>
            <a:off x="549431" y="1996627"/>
            <a:ext cx="3691307" cy="430230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Permettre le développement de filières et de savoir-faire sur le territoire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BECD82A-0E05-2234-BCC8-AF1D5A8FAC36}"/>
              </a:ext>
            </a:extLst>
          </p:cNvPr>
          <p:cNvSpPr/>
          <p:nvPr/>
        </p:nvSpPr>
        <p:spPr>
          <a:xfrm>
            <a:off x="2395084" y="5005114"/>
            <a:ext cx="1710488" cy="1623041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De 9 000 € à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27 400 € par projet pour les particuliers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AC02F25-7B69-9FD7-27C6-EE69F7E2FC72}"/>
              </a:ext>
            </a:extLst>
          </p:cNvPr>
          <p:cNvSpPr/>
          <p:nvPr/>
        </p:nvSpPr>
        <p:spPr>
          <a:xfrm>
            <a:off x="5123271" y="1899220"/>
            <a:ext cx="4020730" cy="74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Matériaux biosourcés et sortie des énergies fossiles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2EF783B-CFE8-3626-A46D-D90F15DF346A}"/>
              </a:ext>
            </a:extLst>
          </p:cNvPr>
          <p:cNvSpPr/>
          <p:nvPr/>
        </p:nvSpPr>
        <p:spPr>
          <a:xfrm>
            <a:off x="581768" y="2791878"/>
            <a:ext cx="3629346" cy="558914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Garantir la qualité des rénovations sur le territoire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042648-69EC-D06F-2A0C-45A08CE074BE}"/>
              </a:ext>
            </a:extLst>
          </p:cNvPr>
          <p:cNvSpPr/>
          <p:nvPr/>
        </p:nvSpPr>
        <p:spPr>
          <a:xfrm>
            <a:off x="5123271" y="2867767"/>
            <a:ext cx="4020730" cy="74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Tests d'étanchéité à l'air et de mesures de débits de ventilation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b="1" dirty="0">
                <a:solidFill>
                  <a:srgbClr val="008080"/>
                </a:solidFill>
              </a:rPr>
              <a:t>financés à 100 % par la CAPB</a:t>
            </a:r>
          </a:p>
        </p:txBody>
      </p:sp>
      <p:sp>
        <p:nvSpPr>
          <p:cNvPr id="15" name="Accolade fermante 14">
            <a:extLst>
              <a:ext uri="{FF2B5EF4-FFF2-40B4-BE49-F238E27FC236}">
                <a16:creationId xmlns:a16="http://schemas.microsoft.com/office/drawing/2014/main" xmlns="" id="{11F796DA-51DC-E06A-2297-36C3BF4E88DF}"/>
              </a:ext>
            </a:extLst>
          </p:cNvPr>
          <p:cNvSpPr/>
          <p:nvPr/>
        </p:nvSpPr>
        <p:spPr>
          <a:xfrm rot="5400000">
            <a:off x="4625057" y="598041"/>
            <a:ext cx="186461" cy="8337715"/>
          </a:xfrm>
          <a:prstGeom prst="rightBrac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4A6A49-3EB3-E5EB-92BE-A5A2CCDE7550}"/>
              </a:ext>
            </a:extLst>
          </p:cNvPr>
          <p:cNvSpPr/>
          <p:nvPr/>
        </p:nvSpPr>
        <p:spPr>
          <a:xfrm>
            <a:off x="611393" y="1097074"/>
            <a:ext cx="3629346" cy="818344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Inciter les ménages et les copropriétés à des travaux de rénovation équivalent « BBC »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534849C-7C51-C57A-90A1-F24A78A47092}"/>
              </a:ext>
            </a:extLst>
          </p:cNvPr>
          <p:cNvSpPr/>
          <p:nvPr/>
        </p:nvSpPr>
        <p:spPr>
          <a:xfrm>
            <a:off x="4291953" y="5005114"/>
            <a:ext cx="2487551" cy="1643623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Un reste à charge travaux 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de 0 € pour les plus modestes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Et de 50 % max pour les autres catégories (plafonnés)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0BA45DC-795E-DD28-F8C0-F12FF127D02E}"/>
              </a:ext>
            </a:extLst>
          </p:cNvPr>
          <p:cNvSpPr/>
          <p:nvPr/>
        </p:nvSpPr>
        <p:spPr>
          <a:xfrm>
            <a:off x="175625" y="5005114"/>
            <a:ext cx="2033078" cy="1664204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Un dispositif pour tous les ménages,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</a:rPr>
              <a:t>dégressifs selon les revenus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xmlns="" id="{F3096FC8-2083-BFD4-78A9-D698530DA088}"/>
              </a:ext>
            </a:extLst>
          </p:cNvPr>
          <p:cNvSpPr/>
          <p:nvPr/>
        </p:nvSpPr>
        <p:spPr>
          <a:xfrm>
            <a:off x="175625" y="1144395"/>
            <a:ext cx="340652" cy="382909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1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xmlns="" id="{70FDCC8F-C6AB-C58A-0C06-FD9F198E4811}"/>
              </a:ext>
            </a:extLst>
          </p:cNvPr>
          <p:cNvSpPr/>
          <p:nvPr/>
        </p:nvSpPr>
        <p:spPr>
          <a:xfrm>
            <a:off x="175625" y="2020287"/>
            <a:ext cx="340652" cy="382909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2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xmlns="" id="{B11DE119-CBE5-2A46-D485-9FEFFA7EA663}"/>
              </a:ext>
            </a:extLst>
          </p:cNvPr>
          <p:cNvSpPr/>
          <p:nvPr/>
        </p:nvSpPr>
        <p:spPr>
          <a:xfrm>
            <a:off x="175625" y="2756616"/>
            <a:ext cx="340652" cy="382909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3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xmlns="" id="{FAD87DB5-FA27-AA45-8F54-05EF7AE89E79}"/>
              </a:ext>
            </a:extLst>
          </p:cNvPr>
          <p:cNvSpPr/>
          <p:nvPr/>
        </p:nvSpPr>
        <p:spPr>
          <a:xfrm>
            <a:off x="4430730" y="1282709"/>
            <a:ext cx="547100" cy="215759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xmlns="" id="{43D47A21-667F-CB29-E76D-3E4F8F2C41C8}"/>
              </a:ext>
            </a:extLst>
          </p:cNvPr>
          <p:cNvSpPr/>
          <p:nvPr/>
        </p:nvSpPr>
        <p:spPr>
          <a:xfrm>
            <a:off x="4408454" y="2123068"/>
            <a:ext cx="547100" cy="215759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xmlns="" id="{069B15B7-F21F-4FF9-C545-7379CBE2DC6E}"/>
              </a:ext>
            </a:extLst>
          </p:cNvPr>
          <p:cNvSpPr/>
          <p:nvPr/>
        </p:nvSpPr>
        <p:spPr>
          <a:xfrm>
            <a:off x="4430730" y="2979458"/>
            <a:ext cx="547100" cy="215759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F888D5C-628E-27C7-AF0D-D76D3DC1C910}"/>
              </a:ext>
            </a:extLst>
          </p:cNvPr>
          <p:cNvSpPr/>
          <p:nvPr/>
        </p:nvSpPr>
        <p:spPr>
          <a:xfrm>
            <a:off x="6965885" y="4994822"/>
            <a:ext cx="2033078" cy="1643623"/>
          </a:xfrm>
          <a:prstGeom prst="rect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bg1"/>
                </a:solidFill>
              </a:rPr>
              <a:t>Un dispositif pour les syndics de copropriété qui complémentaire à « MPR Copro 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BFC7D69-C6DC-0FA5-3025-ACB527B7C9C5}"/>
              </a:ext>
            </a:extLst>
          </p:cNvPr>
          <p:cNvSpPr/>
          <p:nvPr/>
        </p:nvSpPr>
        <p:spPr>
          <a:xfrm>
            <a:off x="592126" y="3480282"/>
            <a:ext cx="3629346" cy="743072"/>
          </a:xfrm>
          <a:prstGeom prst="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schemeClr val="tx1"/>
                </a:solidFill>
              </a:rPr>
              <a:t>Participer au financement de l’AMO, obligatoire dans les projets et à 50 % des audits énergétiques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xmlns="" id="{73AD6FB7-7996-A59A-17F1-9B923E787AE4}"/>
              </a:ext>
            </a:extLst>
          </p:cNvPr>
          <p:cNvSpPr/>
          <p:nvPr/>
        </p:nvSpPr>
        <p:spPr>
          <a:xfrm>
            <a:off x="182123" y="3615105"/>
            <a:ext cx="340652" cy="382909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/>
              <a:t>4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xmlns="" id="{DA80A15B-8C0D-09C0-5AA6-6D46F473738D}"/>
              </a:ext>
            </a:extLst>
          </p:cNvPr>
          <p:cNvSpPr/>
          <p:nvPr/>
        </p:nvSpPr>
        <p:spPr>
          <a:xfrm>
            <a:off x="4408454" y="3753700"/>
            <a:ext cx="547100" cy="215759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A35F031-9A1C-6FB9-D0E8-F4C96F14C185}"/>
              </a:ext>
            </a:extLst>
          </p:cNvPr>
          <p:cNvSpPr/>
          <p:nvPr/>
        </p:nvSpPr>
        <p:spPr>
          <a:xfrm>
            <a:off x="5123270" y="3837615"/>
            <a:ext cx="4020730" cy="747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8080"/>
                </a:solidFill>
              </a:rPr>
              <a:t>AMO : % complémentaires </a:t>
            </a:r>
            <a:r>
              <a:rPr lang="fr-FR" dirty="0">
                <a:solidFill>
                  <a:schemeClr val="tx1"/>
                </a:solidFill>
              </a:rPr>
              <a:t>aux aides de l’ANAH</a:t>
            </a:r>
          </a:p>
          <a:p>
            <a:r>
              <a:rPr lang="fr-FR" b="1" dirty="0">
                <a:solidFill>
                  <a:srgbClr val="008080"/>
                </a:solidFill>
              </a:rPr>
              <a:t>AUDIT : 50 % TTC </a:t>
            </a:r>
            <a:r>
              <a:rPr lang="fr-FR" dirty="0">
                <a:solidFill>
                  <a:schemeClr val="tx1"/>
                </a:solidFill>
              </a:rPr>
              <a:t>plafonné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xmlns="" id="{FFF8DC63-2932-0069-B79C-333CD9A4F398}"/>
              </a:ext>
            </a:extLst>
          </p:cNvPr>
          <p:cNvSpPr txBox="1"/>
          <p:nvPr/>
        </p:nvSpPr>
        <p:spPr>
          <a:xfrm>
            <a:off x="-1" y="-11557"/>
            <a:ext cx="9144001" cy="707886"/>
          </a:xfrm>
          <a:prstGeom prst="rect">
            <a:avLst/>
          </a:prstGeom>
          <a:solidFill>
            <a:srgbClr val="00889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PARC PRIVE – 2024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De nouvelles aides de la CAPB pour les rénovations globales performantes </a:t>
            </a:r>
          </a:p>
        </p:txBody>
      </p:sp>
    </p:spTree>
    <p:extLst>
      <p:ext uri="{BB962C8B-B14F-4D97-AF65-F5344CB8AC3E}">
        <p14:creationId xmlns:p14="http://schemas.microsoft.com/office/powerpoint/2010/main" xmlns="" val="24640261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856F3F-0674-ABAD-3498-F00DE04E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3BDD8B0-5160-4B26-D771-98234AD6D01A}"/>
              </a:ext>
            </a:extLst>
          </p:cNvPr>
          <p:cNvSpPr txBox="1"/>
          <p:nvPr/>
        </p:nvSpPr>
        <p:spPr>
          <a:xfrm>
            <a:off x="8798170" y="6284533"/>
            <a:ext cx="57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B3AF33-4F89-4122-A62D-F8B0B775F7B7}" type="slidenum">
              <a:rPr lang="fr-FR" sz="1200" smtClean="0">
                <a:latin typeface="Proxima Nova Th" panose="02000506030000020004" pitchFamily="50" charset="0"/>
              </a:rPr>
              <a:pPr/>
              <a:t>24</a:t>
            </a:fld>
            <a:endParaRPr lang="fr-FR" sz="1400" dirty="0">
              <a:latin typeface="Proxima Nova Th" panose="02000506030000020004" pitchFamily="50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7125980-B06F-FF61-9F5F-4AB853FBC903}"/>
              </a:ext>
            </a:extLst>
          </p:cNvPr>
          <p:cNvSpPr txBox="1"/>
          <p:nvPr/>
        </p:nvSpPr>
        <p:spPr>
          <a:xfrm>
            <a:off x="-1" y="-11557"/>
            <a:ext cx="9144001" cy="400110"/>
          </a:xfrm>
          <a:prstGeom prst="rect">
            <a:avLst/>
          </a:prstGeom>
          <a:solidFill>
            <a:srgbClr val="00889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xmlns="" val="55127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D856F3F-0674-ABAD-3498-F00DE04E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C3BDD8B0-5160-4B26-D771-98234AD6D01A}"/>
              </a:ext>
            </a:extLst>
          </p:cNvPr>
          <p:cNvSpPr txBox="1"/>
          <p:nvPr/>
        </p:nvSpPr>
        <p:spPr>
          <a:xfrm>
            <a:off x="8798170" y="6284533"/>
            <a:ext cx="57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B3AF33-4F89-4122-A62D-F8B0B775F7B7}" type="slidenum">
              <a:rPr lang="fr-FR" sz="1200" smtClean="0">
                <a:latin typeface="Proxima Nova Th" panose="02000506030000020004" pitchFamily="50" charset="0"/>
              </a:rPr>
              <a:pPr/>
              <a:t>25</a:t>
            </a:fld>
            <a:endParaRPr lang="fr-FR" sz="1400" dirty="0">
              <a:latin typeface="Proxima Nova Th" panose="02000506030000020004" pitchFamily="50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E2C3EDB5-F54A-F518-C5B9-53B70B011DBD}"/>
              </a:ext>
            </a:extLst>
          </p:cNvPr>
          <p:cNvSpPr txBox="1"/>
          <p:nvPr/>
        </p:nvSpPr>
        <p:spPr>
          <a:xfrm>
            <a:off x="-1" y="-11557"/>
            <a:ext cx="9144001" cy="707886"/>
          </a:xfrm>
          <a:prstGeom prst="rect">
            <a:avLst/>
          </a:prstGeom>
          <a:solidFill>
            <a:srgbClr val="008891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PARC PRIVE – 2024 </a:t>
            </a:r>
          </a:p>
          <a:p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B3F80E2B-0E98-F5A2-7319-DFB94BED6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76" y="1394681"/>
            <a:ext cx="4140655" cy="12007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xmlns="" id="{1622DB48-5612-BF14-DDB4-A875ED96B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786" y="1070641"/>
            <a:ext cx="4790403" cy="17632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xmlns="" id="{038AD5C7-EB48-92A8-A96E-8722A5E4E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11" y="2833849"/>
            <a:ext cx="9014378" cy="40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138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9B3D2D0-68E6-48BC-9E68-E395C24E27D2}"/>
              </a:ext>
            </a:extLst>
          </p:cNvPr>
          <p:cNvSpPr txBox="1"/>
          <p:nvPr/>
        </p:nvSpPr>
        <p:spPr>
          <a:xfrm>
            <a:off x="8798170" y="6284533"/>
            <a:ext cx="57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B3AF33-4F89-4122-A62D-F8B0B775F7B7}" type="slidenum">
              <a:rPr lang="fr-FR" sz="1200" smtClean="0">
                <a:latin typeface="Proxima Nova Th" panose="02000506030000020004" pitchFamily="50" charset="0"/>
              </a:rPr>
              <a:pPr/>
              <a:t>26</a:t>
            </a:fld>
            <a:endParaRPr lang="fr-FR" sz="1400" dirty="0">
              <a:latin typeface="Proxima Nova Th" panose="02000506030000020004" pitchFamily="50" charset="0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xmlns="" id="{D876FC5A-0DA7-0366-666F-F7E59407BD55}"/>
              </a:ext>
            </a:extLst>
          </p:cNvPr>
          <p:cNvSpPr/>
          <p:nvPr/>
        </p:nvSpPr>
        <p:spPr>
          <a:xfrm>
            <a:off x="2675977" y="1257889"/>
            <a:ext cx="3983420" cy="659569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/>
              <a:t>Gaëlle VIRELY</a:t>
            </a:r>
          </a:p>
          <a:p>
            <a:pPr algn="ctr"/>
            <a:r>
              <a:rPr lang="fr-FR" sz="1600" dirty="0"/>
              <a:t>Responsable service Parc Privé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xmlns="" id="{6699BEBA-BEF9-AFC5-0D3C-9C997DB35616}"/>
              </a:ext>
            </a:extLst>
          </p:cNvPr>
          <p:cNvSpPr/>
          <p:nvPr/>
        </p:nvSpPr>
        <p:spPr>
          <a:xfrm>
            <a:off x="148506" y="2874831"/>
            <a:ext cx="2056155" cy="81989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Laurence CURUTCHET </a:t>
            </a:r>
          </a:p>
          <a:p>
            <a:pPr algn="ctr"/>
            <a:r>
              <a:rPr lang="fr-FR" sz="1400" dirty="0"/>
              <a:t>Chargée de mission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xmlns="" id="{FC5FE45F-20F3-8D8A-A286-D9EA6B01FF3B}"/>
              </a:ext>
            </a:extLst>
          </p:cNvPr>
          <p:cNvSpPr/>
          <p:nvPr/>
        </p:nvSpPr>
        <p:spPr>
          <a:xfrm>
            <a:off x="2596864" y="2923171"/>
            <a:ext cx="2056155" cy="8198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Paquita CHAUBADINDEGUY</a:t>
            </a:r>
          </a:p>
          <a:p>
            <a:pPr algn="ctr"/>
            <a:r>
              <a:rPr lang="fr-FR" sz="1400" dirty="0"/>
              <a:t>Instructrice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xmlns="" id="{97E79346-57E1-8066-DAFC-EDC530B90AC3}"/>
              </a:ext>
            </a:extLst>
          </p:cNvPr>
          <p:cNvSpPr/>
          <p:nvPr/>
        </p:nvSpPr>
        <p:spPr>
          <a:xfrm>
            <a:off x="2596864" y="3874357"/>
            <a:ext cx="2056155" cy="8198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/>
              <a:t>Amaïa</a:t>
            </a:r>
            <a:r>
              <a:rPr lang="fr-FR" sz="1400" dirty="0"/>
              <a:t> LAHARGOU</a:t>
            </a:r>
          </a:p>
          <a:p>
            <a:pPr algn="ctr"/>
            <a:r>
              <a:rPr lang="fr-FR" sz="1400" dirty="0"/>
              <a:t>instructrice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xmlns="" id="{AEBD78D1-A2A4-6B80-DE0B-741A9C1852F9}"/>
              </a:ext>
            </a:extLst>
          </p:cNvPr>
          <p:cNvSpPr/>
          <p:nvPr/>
        </p:nvSpPr>
        <p:spPr>
          <a:xfrm>
            <a:off x="2596864" y="4880851"/>
            <a:ext cx="2056155" cy="8198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Séverine SAINT-JEAN</a:t>
            </a:r>
          </a:p>
          <a:p>
            <a:pPr algn="ctr"/>
            <a:r>
              <a:rPr lang="fr-FR" sz="1400" dirty="0"/>
              <a:t>Instructrice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xmlns="" id="{1B520B95-9478-C530-4FCC-8BFF7B227195}"/>
              </a:ext>
            </a:extLst>
          </p:cNvPr>
          <p:cNvSpPr/>
          <p:nvPr/>
        </p:nvSpPr>
        <p:spPr>
          <a:xfrm>
            <a:off x="2596864" y="5834944"/>
            <a:ext cx="2056155" cy="81989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Sandra PECASTAING</a:t>
            </a:r>
          </a:p>
          <a:p>
            <a:pPr algn="ctr"/>
            <a:r>
              <a:rPr lang="fr-FR" sz="1400" dirty="0"/>
              <a:t>instructrice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xmlns="" id="{BFBDC445-476C-2129-0A28-A14AB19145DB}"/>
              </a:ext>
            </a:extLst>
          </p:cNvPr>
          <p:cNvSpPr/>
          <p:nvPr/>
        </p:nvSpPr>
        <p:spPr>
          <a:xfrm>
            <a:off x="5978465" y="2874831"/>
            <a:ext cx="2056155" cy="81989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Sandra MAILLARD</a:t>
            </a:r>
          </a:p>
          <a:p>
            <a:pPr algn="ctr"/>
            <a:r>
              <a:rPr lang="fr-FR" sz="1400" dirty="0"/>
              <a:t>Responsable MHE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xmlns="" id="{E3DDEB02-3C1B-1FAC-6428-40EDC5CF9B37}"/>
              </a:ext>
            </a:extLst>
          </p:cNvPr>
          <p:cNvSpPr/>
          <p:nvPr/>
        </p:nvSpPr>
        <p:spPr>
          <a:xfrm>
            <a:off x="5384330" y="4155711"/>
            <a:ext cx="1720080" cy="81989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Lynda HARGOUS</a:t>
            </a:r>
          </a:p>
          <a:p>
            <a:pPr algn="ctr"/>
            <a:r>
              <a:rPr lang="fr-FR" sz="1400" dirty="0"/>
              <a:t>Accueil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xmlns="" id="{466ED027-9F72-DE7F-4FFF-E4F437A3C469}"/>
              </a:ext>
            </a:extLst>
          </p:cNvPr>
          <p:cNvSpPr/>
          <p:nvPr/>
        </p:nvSpPr>
        <p:spPr>
          <a:xfrm>
            <a:off x="5384330" y="5267346"/>
            <a:ext cx="1720080" cy="81989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Audrey HASPERUE</a:t>
            </a:r>
          </a:p>
          <a:p>
            <a:pPr algn="ctr"/>
            <a:r>
              <a:rPr lang="fr-FR" sz="1400" dirty="0"/>
              <a:t>Conseillère habitat- énergie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xmlns="" id="{566C6A75-33C1-B620-85D6-346AA0AF20A6}"/>
              </a:ext>
            </a:extLst>
          </p:cNvPr>
          <p:cNvSpPr/>
          <p:nvPr/>
        </p:nvSpPr>
        <p:spPr>
          <a:xfrm>
            <a:off x="7284917" y="3874357"/>
            <a:ext cx="1803501" cy="81989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Natacha PRECHNER</a:t>
            </a:r>
          </a:p>
          <a:p>
            <a:pPr algn="ctr"/>
            <a:r>
              <a:rPr lang="fr-FR" sz="1400" dirty="0"/>
              <a:t>Thermicienne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xmlns="" id="{269CA328-FB73-0942-9F08-89486C44BAE1}"/>
              </a:ext>
            </a:extLst>
          </p:cNvPr>
          <p:cNvSpPr/>
          <p:nvPr/>
        </p:nvSpPr>
        <p:spPr>
          <a:xfrm>
            <a:off x="7284917" y="4857401"/>
            <a:ext cx="1796024" cy="81989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Sabrina JEZEQUEL</a:t>
            </a:r>
          </a:p>
          <a:p>
            <a:pPr algn="ctr"/>
            <a:r>
              <a:rPr lang="fr-FR" sz="1400" dirty="0"/>
              <a:t>Thermicienne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xmlns="" id="{039ADF50-252C-B5B0-3F7D-862D7A5A0927}"/>
              </a:ext>
            </a:extLst>
          </p:cNvPr>
          <p:cNvSpPr/>
          <p:nvPr/>
        </p:nvSpPr>
        <p:spPr>
          <a:xfrm>
            <a:off x="7284917" y="5932489"/>
            <a:ext cx="1758776" cy="81989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Recrutement de 2 thermiciens en cours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B83274A6-3182-5B5B-6666-B6AA5F8A1815}"/>
              </a:ext>
            </a:extLst>
          </p:cNvPr>
          <p:cNvSpPr txBox="1"/>
          <p:nvPr/>
        </p:nvSpPr>
        <p:spPr>
          <a:xfrm>
            <a:off x="181439" y="2064131"/>
            <a:ext cx="190596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DISPOSITIFS ANIMES &amp; ETUDES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EF139DBF-A9F9-F929-9F02-43CD056622A6}"/>
              </a:ext>
            </a:extLst>
          </p:cNvPr>
          <p:cNvSpPr txBox="1"/>
          <p:nvPr/>
        </p:nvSpPr>
        <p:spPr>
          <a:xfrm>
            <a:off x="2594078" y="2064131"/>
            <a:ext cx="20958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DLC3/ instruction des aides de l’Etat </a:t>
            </a:r>
          </a:p>
        </p:txBody>
      </p:sp>
      <p:cxnSp>
        <p:nvCxnSpPr>
          <p:cNvPr id="32" name="Connecteur : en angle 31">
            <a:extLst>
              <a:ext uri="{FF2B5EF4-FFF2-40B4-BE49-F238E27FC236}">
                <a16:creationId xmlns:a16="http://schemas.microsoft.com/office/drawing/2014/main" xmlns="" id="{4E0149F7-B3A7-11D0-E753-891142079459}"/>
              </a:ext>
            </a:extLst>
          </p:cNvPr>
          <p:cNvCxnSpPr>
            <a:cxnSpLocks/>
            <a:stCxn id="16" idx="1"/>
          </p:cNvCxnSpPr>
          <p:nvPr/>
        </p:nvCxnSpPr>
        <p:spPr>
          <a:xfrm rot="10800000" flipV="1">
            <a:off x="2087399" y="1587673"/>
            <a:ext cx="588578" cy="1660965"/>
          </a:xfrm>
          <a:prstGeom prst="bentConnector2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0D1D467F-5B9A-6F8E-D6CE-BCBCC93CD31C}"/>
              </a:ext>
            </a:extLst>
          </p:cNvPr>
          <p:cNvCxnSpPr>
            <a:cxnSpLocks/>
            <a:stCxn id="16" idx="2"/>
          </p:cNvCxnSpPr>
          <p:nvPr/>
        </p:nvCxnSpPr>
        <p:spPr>
          <a:xfrm>
            <a:off x="4667687" y="1917458"/>
            <a:ext cx="0" cy="4827269"/>
          </a:xfrm>
          <a:prstGeom prst="line">
            <a:avLst/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ngle 37">
            <a:extLst>
              <a:ext uri="{FF2B5EF4-FFF2-40B4-BE49-F238E27FC236}">
                <a16:creationId xmlns:a16="http://schemas.microsoft.com/office/drawing/2014/main" xmlns="" id="{85E53485-76B5-5935-E5BC-836E623010C7}"/>
              </a:ext>
            </a:extLst>
          </p:cNvPr>
          <p:cNvCxnSpPr>
            <a:cxnSpLocks/>
            <a:stCxn id="16" idx="3"/>
            <a:endCxn id="22" idx="0"/>
          </p:cNvCxnSpPr>
          <p:nvPr/>
        </p:nvCxnSpPr>
        <p:spPr>
          <a:xfrm>
            <a:off x="6659397" y="1587674"/>
            <a:ext cx="347146" cy="1287157"/>
          </a:xfrm>
          <a:prstGeom prst="bentConnector2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F580A21-ACF6-9077-D6A6-24BC5369FCD6}"/>
              </a:ext>
            </a:extLst>
          </p:cNvPr>
          <p:cNvSpPr txBox="1"/>
          <p:nvPr/>
        </p:nvSpPr>
        <p:spPr>
          <a:xfrm>
            <a:off x="5384330" y="2033348"/>
            <a:ext cx="370408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MAISON DE L’HABITAT ET </a:t>
            </a:r>
          </a:p>
          <a:p>
            <a:pPr algn="ctr"/>
            <a:r>
              <a:rPr lang="fr-FR" sz="1600" b="1" dirty="0"/>
              <a:t>DE L’ENERGIE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xmlns="" id="{43F7C148-621A-1D7B-673C-4DA2FBD03080}"/>
              </a:ext>
            </a:extLst>
          </p:cNvPr>
          <p:cNvSpPr/>
          <p:nvPr/>
        </p:nvSpPr>
        <p:spPr>
          <a:xfrm>
            <a:off x="2675977" y="520981"/>
            <a:ext cx="3983420" cy="67126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  <a:p>
            <a:pPr algn="ctr"/>
            <a:r>
              <a:rPr lang="fr-FR" sz="1600" dirty="0"/>
              <a:t>Marie-Hélène HOURQUET</a:t>
            </a:r>
          </a:p>
          <a:p>
            <a:pPr algn="ctr"/>
            <a:r>
              <a:rPr lang="fr-FR" sz="1600" dirty="0"/>
              <a:t>Directrice habitat et politique de la ville</a:t>
            </a:r>
          </a:p>
          <a:p>
            <a:pPr algn="ctr"/>
            <a:endParaRPr lang="fr-FR" sz="16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xmlns="" id="{CC9E5E04-FDDC-F16F-8B68-03205204D03B}"/>
              </a:ext>
            </a:extLst>
          </p:cNvPr>
          <p:cNvSpPr/>
          <p:nvPr/>
        </p:nvSpPr>
        <p:spPr>
          <a:xfrm>
            <a:off x="148506" y="50556"/>
            <a:ext cx="2445572" cy="671260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  <a:p>
            <a:pPr algn="ctr"/>
            <a:r>
              <a:rPr lang="fr-FR" sz="1600" dirty="0"/>
              <a:t>Katia EMERAND</a:t>
            </a:r>
          </a:p>
          <a:p>
            <a:pPr algn="ctr"/>
            <a:r>
              <a:rPr lang="fr-FR" sz="1600" dirty="0"/>
              <a:t>DGA STAH</a:t>
            </a:r>
          </a:p>
          <a:p>
            <a:pPr algn="ctr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xmlns="" val="1472588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E23964F-F6C5-42F7-B530-329BD54B6E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451"/>
          <a:stretch/>
        </p:blipFill>
        <p:spPr>
          <a:xfrm>
            <a:off x="3904432" y="0"/>
            <a:ext cx="5239568" cy="6858000"/>
          </a:xfrm>
          <a:prstGeom prst="rect">
            <a:avLst/>
          </a:prstGeom>
        </p:spPr>
      </p:pic>
      <p:sp>
        <p:nvSpPr>
          <p:cNvPr id="9" name="Titre 3">
            <a:extLst>
              <a:ext uri="{FF2B5EF4-FFF2-40B4-BE49-F238E27FC236}">
                <a16:creationId xmlns:a16="http://schemas.microsoft.com/office/drawing/2014/main" xmlns="" id="{2C0316A9-C74E-4D29-9B8B-FB7C2FD027E8}"/>
              </a:ext>
            </a:extLst>
          </p:cNvPr>
          <p:cNvSpPr txBox="1">
            <a:spLocks/>
          </p:cNvSpPr>
          <p:nvPr/>
        </p:nvSpPr>
        <p:spPr>
          <a:xfrm>
            <a:off x="365962" y="230277"/>
            <a:ext cx="7751619" cy="644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ova Light" panose="020B030402020202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202ED21-AD6A-4897-BED1-CC9027212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850" y="6073859"/>
            <a:ext cx="603250" cy="63873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5EFA055B-1751-49E8-A44D-FA8CFF2695A1}"/>
              </a:ext>
            </a:extLst>
          </p:cNvPr>
          <p:cNvSpPr txBox="1"/>
          <p:nvPr/>
        </p:nvSpPr>
        <p:spPr>
          <a:xfrm>
            <a:off x="4094046" y="1921723"/>
            <a:ext cx="50499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endParaRPr lang="fr-FR" b="1" dirty="0">
              <a:solidFill>
                <a:schemeClr val="bg1"/>
              </a:solidFill>
              <a:latin typeface="Proxima Nova Th" panose="02000506030000020004" pitchFamily="50" charset="0"/>
              <a:ea typeface="Times New Roman" panose="02020603050405020304" pitchFamily="18" charset="0"/>
              <a:cs typeface="OpenSymbol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b="1" dirty="0">
                <a:solidFill>
                  <a:schemeClr val="bg1"/>
                </a:solidFill>
                <a:latin typeface="Proxima Nova Th" panose="02000506030000020004" pitchFamily="50" charset="0"/>
                <a:ea typeface="Times New Roman" panose="02020603050405020304" pitchFamily="18" charset="0"/>
                <a:cs typeface="OpenSymbol"/>
              </a:rPr>
              <a:t>Présentation de la Maison de l’Habitat et de l’Energie du Pays Basque </a:t>
            </a:r>
          </a:p>
          <a:p>
            <a:pPr marL="342900" lvl="0" indent="-342900" algn="just">
              <a:buFont typeface="+mj-lt"/>
              <a:buAutoNum type="arabicPeriod"/>
            </a:pPr>
            <a:endParaRPr lang="fr-FR" b="1" dirty="0">
              <a:solidFill>
                <a:schemeClr val="bg1">
                  <a:lumMod val="75000"/>
                </a:schemeClr>
              </a:solidFill>
              <a:latin typeface="Proxima Nova Th" panose="02000506030000020004" pitchFamily="50" charset="0"/>
              <a:ea typeface="Times New Roman" panose="02020603050405020304" pitchFamily="18" charset="0"/>
              <a:cs typeface="OpenSymbol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fr-FR" b="1" dirty="0">
                <a:solidFill>
                  <a:schemeClr val="bg1">
                    <a:lumMod val="75000"/>
                  </a:schemeClr>
                </a:solidFill>
                <a:latin typeface="Proxima Nova Th" panose="02000506030000020004" pitchFamily="50" charset="0"/>
                <a:ea typeface="Times New Roman" panose="02020603050405020304" pitchFamily="18" charset="0"/>
                <a:cs typeface="OpenSymbol"/>
              </a:rPr>
              <a:t>Parc privé : dispositifs actuels, aides financières, politique de contrôle </a:t>
            </a:r>
          </a:p>
          <a:p>
            <a:pPr lvl="0"/>
            <a:endParaRPr lang="fr-FR" b="1" dirty="0">
              <a:solidFill>
                <a:schemeClr val="bg1"/>
              </a:solidFill>
              <a:latin typeface="Proxima Nova Th" panose="02000506030000020004" pitchFamily="50" charset="0"/>
              <a:ea typeface="Times New Roman" panose="02020603050405020304" pitchFamily="18" charset="0"/>
              <a:cs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586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9B3D2D0-68E6-48BC-9E68-E395C24E27D2}"/>
              </a:ext>
            </a:extLst>
          </p:cNvPr>
          <p:cNvSpPr txBox="1"/>
          <p:nvPr/>
        </p:nvSpPr>
        <p:spPr>
          <a:xfrm>
            <a:off x="8798170" y="6284533"/>
            <a:ext cx="57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B3AF33-4F89-4122-A62D-F8B0B775F7B7}" type="slidenum">
              <a:rPr lang="fr-FR" sz="1200" smtClean="0">
                <a:latin typeface="Proxima Nova Th" panose="02000506030000020004" pitchFamily="50" charset="0"/>
              </a:rPr>
              <a:pPr/>
              <a:t>4</a:t>
            </a:fld>
            <a:endParaRPr lang="fr-FR" sz="1400" dirty="0">
              <a:latin typeface="Proxima Nova Th" panose="02000506030000020004" pitchFamily="50" charset="0"/>
            </a:endParaRPr>
          </a:p>
        </p:txBody>
      </p:sp>
      <p:pic>
        <p:nvPicPr>
          <p:cNvPr id="4" name="Espace réservé du contenu 5" descr="Une image contenant habits, personne, Visage humain, sourire&#10;&#10;Description générée automatiquement">
            <a:extLst>
              <a:ext uri="{FF2B5EF4-FFF2-40B4-BE49-F238E27FC236}">
                <a16:creationId xmlns:a16="http://schemas.microsoft.com/office/drawing/2014/main" xmlns="" id="{DE7F0EB7-6FB7-5131-810A-4463F1321D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667" b="32650"/>
          <a:stretch/>
        </p:blipFill>
        <p:spPr>
          <a:xfrm>
            <a:off x="562476" y="2758633"/>
            <a:ext cx="8019048" cy="29980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C71C24-CFE2-7B57-63FB-AA1BCA0B0EB8}"/>
              </a:ext>
            </a:extLst>
          </p:cNvPr>
          <p:cNvSpPr/>
          <p:nvPr/>
        </p:nvSpPr>
        <p:spPr>
          <a:xfrm>
            <a:off x="0" y="0"/>
            <a:ext cx="9144000" cy="714703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MAISON DE L’HABITAT ET DE L’ENERGIE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8AED9FE-0630-C1F0-05CD-55E91B3D2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94" y="-2844"/>
            <a:ext cx="1583606" cy="1114549"/>
          </a:xfrm>
          <a:prstGeom prst="rect">
            <a:avLst/>
          </a:prstGeom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xmlns="" id="{52722439-90ED-D7C8-D305-39E2B7BED66B}"/>
              </a:ext>
            </a:extLst>
          </p:cNvPr>
          <p:cNvSpPr/>
          <p:nvPr/>
        </p:nvSpPr>
        <p:spPr>
          <a:xfrm>
            <a:off x="177966" y="1281102"/>
            <a:ext cx="588821" cy="500495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8F2D86BE-8E57-7391-110C-A8043E0BFB79}"/>
              </a:ext>
            </a:extLst>
          </p:cNvPr>
          <p:cNvSpPr txBox="1"/>
          <p:nvPr/>
        </p:nvSpPr>
        <p:spPr>
          <a:xfrm>
            <a:off x="821401" y="1273765"/>
            <a:ext cx="46250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Espace Conseil France RENOV’</a:t>
            </a:r>
          </a:p>
          <a:p>
            <a:r>
              <a:rPr lang="fr-FR" dirty="0"/>
              <a:t>Une porte d’entrée unique pour</a:t>
            </a:r>
            <a:r>
              <a:rPr lang="fr-FR" dirty="0">
                <a:solidFill>
                  <a:schemeClr val="accent2"/>
                </a:solidFill>
              </a:rPr>
              <a:t> </a:t>
            </a:r>
            <a:r>
              <a:rPr lang="fr-FR" b="1" dirty="0">
                <a:solidFill>
                  <a:schemeClr val="accent2"/>
                </a:solidFill>
              </a:rPr>
              <a:t>informer </a:t>
            </a:r>
            <a:r>
              <a:rPr lang="fr-FR" dirty="0"/>
              <a:t>et </a:t>
            </a:r>
            <a:r>
              <a:rPr lang="fr-FR" b="1" dirty="0">
                <a:solidFill>
                  <a:schemeClr val="accent2"/>
                </a:solidFill>
              </a:rPr>
              <a:t>accompagner</a:t>
            </a:r>
            <a:r>
              <a:rPr lang="fr-FR" dirty="0"/>
              <a:t> tous les porteurs de projet </a:t>
            </a:r>
          </a:p>
        </p:txBody>
      </p:sp>
      <p:pic>
        <p:nvPicPr>
          <p:cNvPr id="1026" name="Picture 2" descr="logo vectoriel Région Nouvelle-Aquitaine">
            <a:extLst>
              <a:ext uri="{FF2B5EF4-FFF2-40B4-BE49-F238E27FC236}">
                <a16:creationId xmlns:a16="http://schemas.microsoft.com/office/drawing/2014/main" xmlns="" id="{00E41031-7321-CA3F-9875-238123812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0168" y="1691739"/>
            <a:ext cx="1645217" cy="83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 service public de rénovation de l'habitat | France Rénov'">
            <a:extLst>
              <a:ext uri="{FF2B5EF4-FFF2-40B4-BE49-F238E27FC236}">
                <a16:creationId xmlns:a16="http://schemas.microsoft.com/office/drawing/2014/main" xmlns="" id="{DC888AF3-7958-FDB2-28B2-B603F152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4831" y="1357173"/>
            <a:ext cx="1450175" cy="93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A2F59482-59CF-B5F6-9FB9-B483F5865DC9}"/>
              </a:ext>
            </a:extLst>
          </p:cNvPr>
          <p:cNvSpPr txBox="1"/>
          <p:nvPr/>
        </p:nvSpPr>
        <p:spPr>
          <a:xfrm>
            <a:off x="646888" y="6000431"/>
            <a:ext cx="4974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Une équipe en place depuis le 8 janvier 2024</a:t>
            </a:r>
          </a:p>
        </p:txBody>
      </p:sp>
    </p:spTree>
    <p:extLst>
      <p:ext uri="{BB962C8B-B14F-4D97-AF65-F5344CB8AC3E}">
        <p14:creationId xmlns:p14="http://schemas.microsoft.com/office/powerpoint/2010/main" xmlns="" val="1972391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79B3D2D0-68E6-48BC-9E68-E395C24E27D2}"/>
              </a:ext>
            </a:extLst>
          </p:cNvPr>
          <p:cNvSpPr txBox="1"/>
          <p:nvPr/>
        </p:nvSpPr>
        <p:spPr>
          <a:xfrm>
            <a:off x="8798170" y="6284533"/>
            <a:ext cx="574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EB3AF33-4F89-4122-A62D-F8B0B775F7B7}" type="slidenum">
              <a:rPr lang="fr-FR" sz="1200" smtClean="0">
                <a:latin typeface="Proxima Nova Th" panose="02000506030000020004" pitchFamily="50" charset="0"/>
              </a:rPr>
              <a:pPr/>
              <a:t>5</a:t>
            </a:fld>
            <a:endParaRPr lang="fr-FR" sz="1400" dirty="0">
              <a:latin typeface="Proxima Nova Th" panose="02000506030000020004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9C71C24-CFE2-7B57-63FB-AA1BCA0B0EB8}"/>
              </a:ext>
            </a:extLst>
          </p:cNvPr>
          <p:cNvSpPr/>
          <p:nvPr/>
        </p:nvSpPr>
        <p:spPr>
          <a:xfrm>
            <a:off x="0" y="0"/>
            <a:ext cx="9144000" cy="714703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MAISON DE L’HABITAT ET DE L’ENERGIE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F8AED9FE-0630-C1F0-05CD-55E91B3D2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394" y="-2844"/>
            <a:ext cx="1583606" cy="11145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A0ADEB64-85FE-F162-DD8F-86D6E910AE8B}"/>
              </a:ext>
            </a:extLst>
          </p:cNvPr>
          <p:cNvSpPr txBox="1"/>
          <p:nvPr/>
        </p:nvSpPr>
        <p:spPr>
          <a:xfrm>
            <a:off x="1194371" y="1567028"/>
            <a:ext cx="8178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hlinkClick r:id="rId4"/>
              </a:rPr>
              <a:t>Maison.habitat@communaute-paysbasque.fr</a:t>
            </a:r>
            <a:endParaRPr lang="fr-FR" sz="3200" dirty="0"/>
          </a:p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7F47ECF0-FB00-EE38-E61C-0F3F539ECF65}"/>
              </a:ext>
            </a:extLst>
          </p:cNvPr>
          <p:cNvSpPr txBox="1"/>
          <p:nvPr/>
        </p:nvSpPr>
        <p:spPr>
          <a:xfrm>
            <a:off x="1194371" y="4437874"/>
            <a:ext cx="792705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05 59 44 77 80</a:t>
            </a:r>
          </a:p>
          <a:p>
            <a:endParaRPr lang="fr-FR" sz="2000" b="1" dirty="0">
              <a:solidFill>
                <a:schemeClr val="accent2"/>
              </a:solidFill>
              <a:latin typeface="Aptos" panose="020B0004020202020204" pitchFamily="34" charset="0"/>
            </a:endParaRPr>
          </a:p>
          <a:p>
            <a:r>
              <a:rPr lang="fr-F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Fermé le lundi</a:t>
            </a:r>
          </a:p>
          <a:p>
            <a:endParaRPr lang="fr-F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fr-F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Ouvert du mardi au vendredi, de 9h00 à 12h00 et de 13h30 à 17h30</a:t>
            </a:r>
          </a:p>
          <a:p>
            <a:r>
              <a:rPr lang="fr-FR" sz="2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Samedi matin sur RDV exclusivement</a:t>
            </a:r>
          </a:p>
        </p:txBody>
      </p:sp>
      <p:pic>
        <p:nvPicPr>
          <p:cNvPr id="14" name="Image 13" descr="Une image contenant Graphique, logo, clipart, conception&#10;&#10;Description générée automatiquement">
            <a:extLst>
              <a:ext uri="{FF2B5EF4-FFF2-40B4-BE49-F238E27FC236}">
                <a16:creationId xmlns:a16="http://schemas.microsoft.com/office/drawing/2014/main" xmlns="" id="{DE4FA880-4191-E86F-8991-18B2B8D45A4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210364" y="4529386"/>
            <a:ext cx="660914" cy="660914"/>
          </a:xfrm>
          <a:prstGeom prst="rect">
            <a:avLst/>
          </a:prstGeom>
        </p:spPr>
      </p:pic>
      <p:pic>
        <p:nvPicPr>
          <p:cNvPr id="9" name="Image 8" descr="Une image contenant Graphique, cercle, capture d’écran, noir et blanc&#10;&#10;Description générée automatiquement">
            <a:extLst>
              <a:ext uri="{FF2B5EF4-FFF2-40B4-BE49-F238E27FC236}">
                <a16:creationId xmlns:a16="http://schemas.microsoft.com/office/drawing/2014/main" xmlns="" id="{654DE553-F633-59CD-F377-EB3EF65DA11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152339" y="1280120"/>
            <a:ext cx="875519" cy="875519"/>
          </a:xfrm>
          <a:prstGeom prst="rect">
            <a:avLst/>
          </a:prstGeom>
        </p:spPr>
      </p:pic>
      <p:pic>
        <p:nvPicPr>
          <p:cNvPr id="15" name="Image 14" descr="Une image contenant Graphique, graphisme, clipart, art&#10;&#10;Description générée automatiquement">
            <a:extLst>
              <a:ext uri="{FF2B5EF4-FFF2-40B4-BE49-F238E27FC236}">
                <a16:creationId xmlns:a16="http://schemas.microsoft.com/office/drawing/2014/main" xmlns="" id="{D0105A20-7A60-DA73-B49C-D44FE9F10CC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xmlns="" r:id="rId10"/>
              </a:ext>
            </a:extLst>
          </a:blip>
          <a:stretch>
            <a:fillRect/>
          </a:stretch>
        </p:blipFill>
        <p:spPr>
          <a:xfrm>
            <a:off x="54739" y="2951946"/>
            <a:ext cx="1070720" cy="954107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E4D8C602-7CF7-CF0A-BFD4-3F626069F499}"/>
              </a:ext>
            </a:extLst>
          </p:cNvPr>
          <p:cNvSpPr txBox="1"/>
          <p:nvPr/>
        </p:nvSpPr>
        <p:spPr>
          <a:xfrm>
            <a:off x="1194371" y="3120777"/>
            <a:ext cx="65395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/>
              <a:t>Bayonne : 		</a:t>
            </a:r>
            <a:r>
              <a:rPr lang="fr-FR" dirty="0"/>
              <a:t>3 Avenue du Maréchal HARISPE</a:t>
            </a:r>
          </a:p>
          <a:p>
            <a:r>
              <a:rPr lang="fr-FR" sz="2800" b="1" dirty="0"/>
              <a:t>Saint-Palais : 	</a:t>
            </a:r>
            <a:r>
              <a:rPr lang="fr-FR" dirty="0"/>
              <a:t>Maison des Services Publics</a:t>
            </a:r>
          </a:p>
        </p:txBody>
      </p:sp>
    </p:spTree>
    <p:extLst>
      <p:ext uri="{BB962C8B-B14F-4D97-AF65-F5344CB8AC3E}">
        <p14:creationId xmlns:p14="http://schemas.microsoft.com/office/powerpoint/2010/main" xmlns="" val="12318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6CB8D58-C451-93F4-4ADE-C6D8D79C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6921"/>
            <a:ext cx="8833049" cy="434697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D152D5F-B087-F085-D987-059F68AB9936}"/>
              </a:ext>
            </a:extLst>
          </p:cNvPr>
          <p:cNvSpPr/>
          <p:nvPr/>
        </p:nvSpPr>
        <p:spPr>
          <a:xfrm>
            <a:off x="0" y="0"/>
            <a:ext cx="9144000" cy="714703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MAISON DE L’HABITAT ET DE L’ENERGIE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F8285B84-EAD9-3135-2B3F-7B0424800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394" y="-2844"/>
            <a:ext cx="1583606" cy="111454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A7C690B-0972-DD98-27B3-0AC610858D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65"/>
          <a:stretch/>
        </p:blipFill>
        <p:spPr>
          <a:xfrm>
            <a:off x="199089" y="4830175"/>
            <a:ext cx="6947736" cy="179422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FA229DCD-93E9-90E9-6A9D-9A8C683E19CF}"/>
              </a:ext>
            </a:extLst>
          </p:cNvPr>
          <p:cNvSpPr txBox="1"/>
          <p:nvPr/>
        </p:nvSpPr>
        <p:spPr>
          <a:xfrm>
            <a:off x="7218744" y="4832817"/>
            <a:ext cx="1925256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THEMATIQUES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Adaptation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Énergie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Indignité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Travaux lourds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Bailleurs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600" dirty="0"/>
              <a:t>copropriétés</a:t>
            </a:r>
          </a:p>
        </p:txBody>
      </p:sp>
    </p:spTree>
    <p:extLst>
      <p:ext uri="{BB962C8B-B14F-4D97-AF65-F5344CB8AC3E}">
        <p14:creationId xmlns:p14="http://schemas.microsoft.com/office/powerpoint/2010/main" xmlns="" val="583207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FD0990-C800-A81A-B84E-550A805C7C0D}"/>
              </a:ext>
            </a:extLst>
          </p:cNvPr>
          <p:cNvSpPr/>
          <p:nvPr/>
        </p:nvSpPr>
        <p:spPr>
          <a:xfrm>
            <a:off x="0" y="0"/>
            <a:ext cx="9144000" cy="714703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MAISON DE L’HABITAT ET DE L’ENERGIE – France SERVICES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0587571-0C52-E2C9-E48E-B189A7D41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22" y="1528968"/>
            <a:ext cx="8178229" cy="38000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7DD41E63-C65B-D362-2D53-74DF008E2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053" y="1402529"/>
            <a:ext cx="5673341" cy="72030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2C6CEF9-40EF-E92B-F4C9-F57CD1C56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394" y="-2844"/>
            <a:ext cx="1583606" cy="111454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E597FC9-4E26-59F5-7D76-369F4CC4F2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04" t="48645" r="33146"/>
          <a:stretch/>
        </p:blipFill>
        <p:spPr>
          <a:xfrm>
            <a:off x="361342" y="4781119"/>
            <a:ext cx="2318176" cy="18169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8BABD38F-9984-2DB2-F9C5-1411E83638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48" b="50107"/>
          <a:stretch/>
        </p:blipFill>
        <p:spPr>
          <a:xfrm>
            <a:off x="2914961" y="4634885"/>
            <a:ext cx="6229039" cy="19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1250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FFD0990-C800-A81A-B84E-550A805C7C0D}"/>
              </a:ext>
            </a:extLst>
          </p:cNvPr>
          <p:cNvSpPr/>
          <p:nvPr/>
        </p:nvSpPr>
        <p:spPr>
          <a:xfrm>
            <a:off x="0" y="0"/>
            <a:ext cx="9144000" cy="714703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MAISON DE L’HABITAT ET DE L’ENERGIE – France SERVICES</a:t>
            </a:r>
          </a:p>
        </p:txBody>
      </p:sp>
      <p:grpSp>
        <p:nvGrpSpPr>
          <p:cNvPr id="26" name="Graphique 27">
            <a:extLst>
              <a:ext uri="{FF2B5EF4-FFF2-40B4-BE49-F238E27FC236}">
                <a16:creationId xmlns:a16="http://schemas.microsoft.com/office/drawing/2014/main" xmlns="" id="{944666D4-AE4E-848D-0A53-FA4C47AAB2DE}"/>
              </a:ext>
            </a:extLst>
          </p:cNvPr>
          <p:cNvGrpSpPr/>
          <p:nvPr/>
        </p:nvGrpSpPr>
        <p:grpSpPr>
          <a:xfrm>
            <a:off x="1227413" y="1086900"/>
            <a:ext cx="8020050" cy="5667375"/>
            <a:chOff x="2085975" y="595312"/>
            <a:chExt cx="8020050" cy="5667375"/>
          </a:xfrm>
        </p:grpSpPr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xmlns="" id="{ED7425BD-C671-AE87-A331-E1C896E48C52}"/>
                </a:ext>
              </a:extLst>
            </p:cNvPr>
            <p:cNvSpPr/>
            <p:nvPr/>
          </p:nvSpPr>
          <p:spPr>
            <a:xfrm>
              <a:off x="4026332" y="808634"/>
              <a:ext cx="1219200" cy="1028700"/>
            </a:xfrm>
            <a:custGeom>
              <a:avLst/>
              <a:gdLst>
                <a:gd name="connsiteX0" fmla="*/ 437712 w 1219200"/>
                <a:gd name="connsiteY0" fmla="*/ 764762 h 1028700"/>
                <a:gd name="connsiteX1" fmla="*/ 440217 w 1219200"/>
                <a:gd name="connsiteY1" fmla="*/ 709441 h 1028700"/>
                <a:gd name="connsiteX2" fmla="*/ 471297 w 1219200"/>
                <a:gd name="connsiteY2" fmla="*/ 652348 h 1028700"/>
                <a:gd name="connsiteX3" fmla="*/ 563489 w 1219200"/>
                <a:gd name="connsiteY3" fmla="*/ 687676 h 1028700"/>
                <a:gd name="connsiteX4" fmla="*/ 589921 w 1219200"/>
                <a:gd name="connsiteY4" fmla="*/ 741921 h 1028700"/>
                <a:gd name="connsiteX5" fmla="*/ 605647 w 1219200"/>
                <a:gd name="connsiteY5" fmla="*/ 750122 h 1028700"/>
                <a:gd name="connsiteX6" fmla="*/ 659606 w 1219200"/>
                <a:gd name="connsiteY6" fmla="*/ 744064 h 1028700"/>
                <a:gd name="connsiteX7" fmla="*/ 698554 w 1219200"/>
                <a:gd name="connsiteY7" fmla="*/ 762257 h 1028700"/>
                <a:gd name="connsiteX8" fmla="*/ 714270 w 1219200"/>
                <a:gd name="connsiteY8" fmla="*/ 752265 h 1028700"/>
                <a:gd name="connsiteX9" fmla="*/ 728215 w 1219200"/>
                <a:gd name="connsiteY9" fmla="*/ 761190 h 1028700"/>
                <a:gd name="connsiteX10" fmla="*/ 738931 w 1219200"/>
                <a:gd name="connsiteY10" fmla="*/ 731568 h 1028700"/>
                <a:gd name="connsiteX11" fmla="*/ 757866 w 1219200"/>
                <a:gd name="connsiteY11" fmla="*/ 717299 h 1028700"/>
                <a:gd name="connsiteX12" fmla="*/ 783955 w 1219200"/>
                <a:gd name="connsiteY12" fmla="*/ 720147 h 1028700"/>
                <a:gd name="connsiteX13" fmla="*/ 787527 w 1219200"/>
                <a:gd name="connsiteY13" fmla="*/ 709089 h 1028700"/>
                <a:gd name="connsiteX14" fmla="*/ 779307 w 1219200"/>
                <a:gd name="connsiteY14" fmla="*/ 695525 h 1028700"/>
                <a:gd name="connsiteX15" fmla="*/ 811111 w 1219200"/>
                <a:gd name="connsiteY15" fmla="*/ 672694 h 1028700"/>
                <a:gd name="connsiteX16" fmla="*/ 807891 w 1219200"/>
                <a:gd name="connsiteY16" fmla="*/ 640566 h 1028700"/>
                <a:gd name="connsiteX17" fmla="*/ 817893 w 1219200"/>
                <a:gd name="connsiteY17" fmla="*/ 628793 h 1028700"/>
                <a:gd name="connsiteX18" fmla="*/ 835762 w 1219200"/>
                <a:gd name="connsiteY18" fmla="*/ 618801 h 1028700"/>
                <a:gd name="connsiteX19" fmla="*/ 889721 w 1219200"/>
                <a:gd name="connsiteY19" fmla="*/ 624869 h 1028700"/>
                <a:gd name="connsiteX20" fmla="*/ 881853 w 1219200"/>
                <a:gd name="connsiteY20" fmla="*/ 606314 h 1028700"/>
                <a:gd name="connsiteX21" fmla="*/ 888644 w 1219200"/>
                <a:gd name="connsiteY21" fmla="*/ 585607 h 1028700"/>
                <a:gd name="connsiteX22" fmla="*/ 905799 w 1219200"/>
                <a:gd name="connsiteY22" fmla="*/ 580615 h 1028700"/>
                <a:gd name="connsiteX23" fmla="*/ 903294 w 1219200"/>
                <a:gd name="connsiteY23" fmla="*/ 542077 h 1028700"/>
                <a:gd name="connsiteX24" fmla="*/ 951890 w 1219200"/>
                <a:gd name="connsiteY24" fmla="*/ 511388 h 1028700"/>
                <a:gd name="connsiteX25" fmla="*/ 986552 w 1219200"/>
                <a:gd name="connsiteY25" fmla="*/ 560984 h 1028700"/>
                <a:gd name="connsiteX26" fmla="*/ 1010488 w 1219200"/>
                <a:gd name="connsiteY26" fmla="*/ 556355 h 1028700"/>
                <a:gd name="connsiteX27" fmla="*/ 1043006 w 1219200"/>
                <a:gd name="connsiteY27" fmla="*/ 529590 h 1028700"/>
                <a:gd name="connsiteX28" fmla="*/ 1045864 w 1219200"/>
                <a:gd name="connsiteY28" fmla="*/ 497824 h 1028700"/>
                <a:gd name="connsiteX29" fmla="*/ 1037292 w 1219200"/>
                <a:gd name="connsiteY29" fmla="*/ 493900 h 1028700"/>
                <a:gd name="connsiteX30" fmla="*/ 1053722 w 1219200"/>
                <a:gd name="connsiteY30" fmla="*/ 483908 h 1028700"/>
                <a:gd name="connsiteX31" fmla="*/ 1046931 w 1219200"/>
                <a:gd name="connsiteY31" fmla="*/ 466068 h 1028700"/>
                <a:gd name="connsiteX32" fmla="*/ 1115901 w 1219200"/>
                <a:gd name="connsiteY32" fmla="*/ 437874 h 1028700"/>
                <a:gd name="connsiteX33" fmla="*/ 1164850 w 1219200"/>
                <a:gd name="connsiteY33" fmla="*/ 396478 h 1028700"/>
                <a:gd name="connsiteX34" fmla="*/ 1222019 w 1219200"/>
                <a:gd name="connsiteY34" fmla="*/ 382915 h 1028700"/>
                <a:gd name="connsiteX35" fmla="*/ 1220953 w 1219200"/>
                <a:gd name="connsiteY35" fmla="*/ 337233 h 1028700"/>
                <a:gd name="connsiteX36" fmla="*/ 1189501 w 1219200"/>
                <a:gd name="connsiteY36" fmla="*/ 317611 h 1028700"/>
                <a:gd name="connsiteX37" fmla="*/ 1146629 w 1219200"/>
                <a:gd name="connsiteY37" fmla="*/ 228752 h 1028700"/>
                <a:gd name="connsiteX38" fmla="*/ 1091241 w 1219200"/>
                <a:gd name="connsiteY38" fmla="*/ 237315 h 1028700"/>
                <a:gd name="connsiteX39" fmla="*/ 1050150 w 1219200"/>
                <a:gd name="connsiteY39" fmla="*/ 212331 h 1028700"/>
                <a:gd name="connsiteX40" fmla="*/ 1003344 w 1219200"/>
                <a:gd name="connsiteY40" fmla="*/ 208055 h 1028700"/>
                <a:gd name="connsiteX41" fmla="*/ 973322 w 1219200"/>
                <a:gd name="connsiteY41" fmla="*/ 182004 h 1028700"/>
                <a:gd name="connsiteX42" fmla="*/ 931878 w 1219200"/>
                <a:gd name="connsiteY42" fmla="*/ 201625 h 1028700"/>
                <a:gd name="connsiteX43" fmla="*/ 949033 w 1219200"/>
                <a:gd name="connsiteY43" fmla="*/ 105270 h 1028700"/>
                <a:gd name="connsiteX44" fmla="*/ 969397 w 1219200"/>
                <a:gd name="connsiteY44" fmla="*/ 59950 h 1028700"/>
                <a:gd name="connsiteX45" fmla="*/ 902580 w 1219200"/>
                <a:gd name="connsiteY45" fmla="*/ 49606 h 1028700"/>
                <a:gd name="connsiteX46" fmla="*/ 873633 w 1219200"/>
                <a:gd name="connsiteY46" fmla="*/ 0 h 1028700"/>
                <a:gd name="connsiteX47" fmla="*/ 849335 w 1219200"/>
                <a:gd name="connsiteY47" fmla="*/ 2496 h 1028700"/>
                <a:gd name="connsiteX48" fmla="*/ 797166 w 1219200"/>
                <a:gd name="connsiteY48" fmla="*/ 49606 h 1028700"/>
                <a:gd name="connsiteX49" fmla="*/ 787165 w 1219200"/>
                <a:gd name="connsiteY49" fmla="*/ 45682 h 1028700"/>
                <a:gd name="connsiteX50" fmla="*/ 786098 w 1219200"/>
                <a:gd name="connsiteY50" fmla="*/ 64589 h 1028700"/>
                <a:gd name="connsiteX51" fmla="*/ 761438 w 1219200"/>
                <a:gd name="connsiteY51" fmla="*/ 87430 h 1028700"/>
                <a:gd name="connsiteX52" fmla="*/ 719633 w 1219200"/>
                <a:gd name="connsiteY52" fmla="*/ 80648 h 1028700"/>
                <a:gd name="connsiteX53" fmla="*/ 712489 w 1219200"/>
                <a:gd name="connsiteY53" fmla="*/ 97422 h 1028700"/>
                <a:gd name="connsiteX54" fmla="*/ 572062 w 1219200"/>
                <a:gd name="connsiteY54" fmla="*/ 73866 h 1028700"/>
                <a:gd name="connsiteX55" fmla="*/ 575634 w 1219200"/>
                <a:gd name="connsiteY55" fmla="*/ 90287 h 1028700"/>
                <a:gd name="connsiteX56" fmla="*/ 553841 w 1219200"/>
                <a:gd name="connsiteY56" fmla="*/ 141313 h 1028700"/>
                <a:gd name="connsiteX57" fmla="*/ 413061 w 1219200"/>
                <a:gd name="connsiteY57" fmla="*/ 365789 h 1028700"/>
                <a:gd name="connsiteX58" fmla="*/ 393763 w 1219200"/>
                <a:gd name="connsiteY58" fmla="*/ 373275 h 1028700"/>
                <a:gd name="connsiteX59" fmla="*/ 363388 w 1219200"/>
                <a:gd name="connsiteY59" fmla="*/ 360788 h 1028700"/>
                <a:gd name="connsiteX60" fmla="*/ 377323 w 1219200"/>
                <a:gd name="connsiteY60" fmla="*/ 390049 h 1028700"/>
                <a:gd name="connsiteX61" fmla="*/ 323012 w 1219200"/>
                <a:gd name="connsiteY61" fmla="*/ 450009 h 1028700"/>
                <a:gd name="connsiteX62" fmla="*/ 287636 w 1219200"/>
                <a:gd name="connsiteY62" fmla="*/ 451075 h 1028700"/>
                <a:gd name="connsiteX63" fmla="*/ 286569 w 1219200"/>
                <a:gd name="connsiteY63" fmla="*/ 436093 h 1028700"/>
                <a:gd name="connsiteX64" fmla="*/ 270129 w 1219200"/>
                <a:gd name="connsiteY64" fmla="*/ 441798 h 1028700"/>
                <a:gd name="connsiteX65" fmla="*/ 280845 w 1219200"/>
                <a:gd name="connsiteY65" fmla="*/ 455362 h 1028700"/>
                <a:gd name="connsiteX66" fmla="*/ 271205 w 1219200"/>
                <a:gd name="connsiteY66" fmla="*/ 466068 h 1028700"/>
                <a:gd name="connsiteX67" fmla="*/ 288712 w 1219200"/>
                <a:gd name="connsiteY67" fmla="*/ 476774 h 1028700"/>
                <a:gd name="connsiteX68" fmla="*/ 270481 w 1219200"/>
                <a:gd name="connsiteY68" fmla="*/ 534219 h 1028700"/>
                <a:gd name="connsiteX69" fmla="*/ 110414 w 1219200"/>
                <a:gd name="connsiteY69" fmla="*/ 777250 h 1028700"/>
                <a:gd name="connsiteX70" fmla="*/ 57883 w 1219200"/>
                <a:gd name="connsiteY70" fmla="*/ 873604 h 1028700"/>
                <a:gd name="connsiteX71" fmla="*/ 73600 w 1219200"/>
                <a:gd name="connsiteY71" fmla="*/ 880739 h 1028700"/>
                <a:gd name="connsiteX72" fmla="*/ 50025 w 1219200"/>
                <a:gd name="connsiteY72" fmla="*/ 875738 h 1028700"/>
                <a:gd name="connsiteX73" fmla="*/ 0 w 1219200"/>
                <a:gd name="connsiteY73" fmla="*/ 916067 h 1028700"/>
                <a:gd name="connsiteX74" fmla="*/ 3572 w 1219200"/>
                <a:gd name="connsiteY74" fmla="*/ 927849 h 1028700"/>
                <a:gd name="connsiteX75" fmla="*/ 28937 w 1219200"/>
                <a:gd name="connsiteY75" fmla="*/ 931774 h 1028700"/>
                <a:gd name="connsiteX76" fmla="*/ 42872 w 1219200"/>
                <a:gd name="connsiteY76" fmla="*/ 961749 h 1028700"/>
                <a:gd name="connsiteX77" fmla="*/ 49663 w 1219200"/>
                <a:gd name="connsiteY77" fmla="*/ 1028833 h 1028700"/>
                <a:gd name="connsiteX78" fmla="*/ 114338 w 1219200"/>
                <a:gd name="connsiteY78" fmla="*/ 1001001 h 1028700"/>
                <a:gd name="connsiteX79" fmla="*/ 158648 w 1219200"/>
                <a:gd name="connsiteY79" fmla="*/ 1016708 h 1028700"/>
                <a:gd name="connsiteX80" fmla="*/ 207959 w 1219200"/>
                <a:gd name="connsiteY80" fmla="*/ 962463 h 1028700"/>
                <a:gd name="connsiteX81" fmla="*/ 222961 w 1219200"/>
                <a:gd name="connsiteY81" fmla="*/ 926773 h 1028700"/>
                <a:gd name="connsiteX82" fmla="*/ 279063 w 1219200"/>
                <a:gd name="connsiteY82" fmla="*/ 912143 h 1028700"/>
                <a:gd name="connsiteX83" fmla="*/ 289065 w 1219200"/>
                <a:gd name="connsiteY83" fmla="*/ 896798 h 1028700"/>
                <a:gd name="connsiteX84" fmla="*/ 268700 w 1219200"/>
                <a:gd name="connsiteY84" fmla="*/ 883949 h 1028700"/>
                <a:gd name="connsiteX85" fmla="*/ 318364 w 1219200"/>
                <a:gd name="connsiteY85" fmla="*/ 862184 h 1028700"/>
                <a:gd name="connsiteX86" fmla="*/ 302285 w 1219200"/>
                <a:gd name="connsiteY86" fmla="*/ 819360 h 1028700"/>
                <a:gd name="connsiteX87" fmla="*/ 306572 w 1219200"/>
                <a:gd name="connsiteY87" fmla="*/ 797585 h 1028700"/>
                <a:gd name="connsiteX88" fmla="*/ 354816 w 1219200"/>
                <a:gd name="connsiteY88" fmla="*/ 820788 h 1028700"/>
                <a:gd name="connsiteX89" fmla="*/ 391620 w 1219200"/>
                <a:gd name="connsiteY89" fmla="*/ 823636 h 1028700"/>
                <a:gd name="connsiteX90" fmla="*/ 424129 w 1219200"/>
                <a:gd name="connsiteY90" fmla="*/ 764762 h 1028700"/>
                <a:gd name="connsiteX91" fmla="*/ 437712 w 1219200"/>
                <a:gd name="connsiteY91" fmla="*/ 764762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219200" h="1028700">
                  <a:moveTo>
                    <a:pt x="437712" y="764762"/>
                  </a:moveTo>
                  <a:lnTo>
                    <a:pt x="440217" y="709441"/>
                  </a:lnTo>
                  <a:lnTo>
                    <a:pt x="471297" y="652348"/>
                  </a:lnTo>
                  <a:lnTo>
                    <a:pt x="563489" y="687676"/>
                  </a:lnTo>
                  <a:lnTo>
                    <a:pt x="589921" y="741921"/>
                  </a:lnTo>
                  <a:lnTo>
                    <a:pt x="605647" y="750122"/>
                  </a:lnTo>
                  <a:lnTo>
                    <a:pt x="659606" y="744064"/>
                  </a:lnTo>
                  <a:lnTo>
                    <a:pt x="698554" y="762257"/>
                  </a:lnTo>
                  <a:lnTo>
                    <a:pt x="714270" y="752265"/>
                  </a:lnTo>
                  <a:lnTo>
                    <a:pt x="728215" y="761190"/>
                  </a:lnTo>
                  <a:lnTo>
                    <a:pt x="738931" y="731568"/>
                  </a:lnTo>
                  <a:lnTo>
                    <a:pt x="757866" y="717299"/>
                  </a:lnTo>
                  <a:lnTo>
                    <a:pt x="783955" y="720147"/>
                  </a:lnTo>
                  <a:lnTo>
                    <a:pt x="787527" y="709089"/>
                  </a:lnTo>
                  <a:lnTo>
                    <a:pt x="779307" y="695525"/>
                  </a:lnTo>
                  <a:lnTo>
                    <a:pt x="811111" y="672694"/>
                  </a:lnTo>
                  <a:lnTo>
                    <a:pt x="807891" y="640566"/>
                  </a:lnTo>
                  <a:lnTo>
                    <a:pt x="817893" y="628793"/>
                  </a:lnTo>
                  <a:lnTo>
                    <a:pt x="835762" y="618801"/>
                  </a:lnTo>
                  <a:lnTo>
                    <a:pt x="889721" y="624869"/>
                  </a:lnTo>
                  <a:lnTo>
                    <a:pt x="881853" y="606314"/>
                  </a:lnTo>
                  <a:lnTo>
                    <a:pt x="888644" y="585607"/>
                  </a:lnTo>
                  <a:lnTo>
                    <a:pt x="905799" y="580615"/>
                  </a:lnTo>
                  <a:lnTo>
                    <a:pt x="903294" y="542077"/>
                  </a:lnTo>
                  <a:lnTo>
                    <a:pt x="951890" y="511388"/>
                  </a:lnTo>
                  <a:lnTo>
                    <a:pt x="986552" y="560984"/>
                  </a:lnTo>
                  <a:lnTo>
                    <a:pt x="1010488" y="556355"/>
                  </a:lnTo>
                  <a:lnTo>
                    <a:pt x="1043006" y="529590"/>
                  </a:lnTo>
                  <a:lnTo>
                    <a:pt x="1045864" y="497824"/>
                  </a:lnTo>
                  <a:lnTo>
                    <a:pt x="1037292" y="493900"/>
                  </a:lnTo>
                  <a:lnTo>
                    <a:pt x="1053722" y="483908"/>
                  </a:lnTo>
                  <a:lnTo>
                    <a:pt x="1046931" y="466068"/>
                  </a:lnTo>
                  <a:lnTo>
                    <a:pt x="1115901" y="437874"/>
                  </a:lnTo>
                  <a:lnTo>
                    <a:pt x="1164850" y="396478"/>
                  </a:lnTo>
                  <a:lnTo>
                    <a:pt x="1222019" y="382915"/>
                  </a:lnTo>
                  <a:lnTo>
                    <a:pt x="1220953" y="337233"/>
                  </a:lnTo>
                  <a:lnTo>
                    <a:pt x="1189501" y="317611"/>
                  </a:lnTo>
                  <a:lnTo>
                    <a:pt x="1146629" y="228752"/>
                  </a:lnTo>
                  <a:lnTo>
                    <a:pt x="1091241" y="237315"/>
                  </a:lnTo>
                  <a:lnTo>
                    <a:pt x="1050150" y="212331"/>
                  </a:lnTo>
                  <a:lnTo>
                    <a:pt x="1003344" y="208055"/>
                  </a:lnTo>
                  <a:lnTo>
                    <a:pt x="973322" y="182004"/>
                  </a:lnTo>
                  <a:lnTo>
                    <a:pt x="931878" y="201625"/>
                  </a:lnTo>
                  <a:lnTo>
                    <a:pt x="949033" y="105270"/>
                  </a:lnTo>
                  <a:lnTo>
                    <a:pt x="969397" y="59950"/>
                  </a:lnTo>
                  <a:lnTo>
                    <a:pt x="902580" y="49606"/>
                  </a:lnTo>
                  <a:lnTo>
                    <a:pt x="873633" y="0"/>
                  </a:lnTo>
                  <a:lnTo>
                    <a:pt x="849335" y="2496"/>
                  </a:lnTo>
                  <a:lnTo>
                    <a:pt x="797166" y="49606"/>
                  </a:lnTo>
                  <a:lnTo>
                    <a:pt x="787165" y="45682"/>
                  </a:lnTo>
                  <a:lnTo>
                    <a:pt x="786098" y="64589"/>
                  </a:lnTo>
                  <a:lnTo>
                    <a:pt x="761438" y="87430"/>
                  </a:lnTo>
                  <a:lnTo>
                    <a:pt x="719633" y="80648"/>
                  </a:lnTo>
                  <a:lnTo>
                    <a:pt x="712489" y="97422"/>
                  </a:lnTo>
                  <a:lnTo>
                    <a:pt x="572062" y="73866"/>
                  </a:lnTo>
                  <a:lnTo>
                    <a:pt x="575634" y="90287"/>
                  </a:lnTo>
                  <a:lnTo>
                    <a:pt x="553841" y="141313"/>
                  </a:lnTo>
                  <a:lnTo>
                    <a:pt x="413061" y="365789"/>
                  </a:lnTo>
                  <a:lnTo>
                    <a:pt x="393763" y="373275"/>
                  </a:lnTo>
                  <a:lnTo>
                    <a:pt x="363388" y="360788"/>
                  </a:lnTo>
                  <a:lnTo>
                    <a:pt x="377323" y="390049"/>
                  </a:lnTo>
                  <a:lnTo>
                    <a:pt x="323012" y="450009"/>
                  </a:lnTo>
                  <a:lnTo>
                    <a:pt x="287636" y="451075"/>
                  </a:lnTo>
                  <a:lnTo>
                    <a:pt x="286569" y="436093"/>
                  </a:lnTo>
                  <a:lnTo>
                    <a:pt x="270129" y="441798"/>
                  </a:lnTo>
                  <a:lnTo>
                    <a:pt x="280845" y="455362"/>
                  </a:lnTo>
                  <a:lnTo>
                    <a:pt x="271205" y="466068"/>
                  </a:lnTo>
                  <a:lnTo>
                    <a:pt x="288712" y="476774"/>
                  </a:lnTo>
                  <a:lnTo>
                    <a:pt x="270481" y="534219"/>
                  </a:lnTo>
                  <a:lnTo>
                    <a:pt x="110414" y="777250"/>
                  </a:lnTo>
                  <a:lnTo>
                    <a:pt x="57883" y="873604"/>
                  </a:lnTo>
                  <a:lnTo>
                    <a:pt x="73600" y="880739"/>
                  </a:lnTo>
                  <a:lnTo>
                    <a:pt x="50025" y="875738"/>
                  </a:lnTo>
                  <a:lnTo>
                    <a:pt x="0" y="916067"/>
                  </a:lnTo>
                  <a:lnTo>
                    <a:pt x="3572" y="927849"/>
                  </a:lnTo>
                  <a:lnTo>
                    <a:pt x="28937" y="931774"/>
                  </a:lnTo>
                  <a:lnTo>
                    <a:pt x="42872" y="961749"/>
                  </a:lnTo>
                  <a:lnTo>
                    <a:pt x="49663" y="1028833"/>
                  </a:lnTo>
                  <a:lnTo>
                    <a:pt x="114338" y="1001001"/>
                  </a:lnTo>
                  <a:lnTo>
                    <a:pt x="158648" y="1016708"/>
                  </a:lnTo>
                  <a:lnTo>
                    <a:pt x="207959" y="962463"/>
                  </a:lnTo>
                  <a:lnTo>
                    <a:pt x="222961" y="926773"/>
                  </a:lnTo>
                  <a:lnTo>
                    <a:pt x="279063" y="912143"/>
                  </a:lnTo>
                  <a:lnTo>
                    <a:pt x="289065" y="896798"/>
                  </a:lnTo>
                  <a:lnTo>
                    <a:pt x="268700" y="883949"/>
                  </a:lnTo>
                  <a:lnTo>
                    <a:pt x="318364" y="862184"/>
                  </a:lnTo>
                  <a:lnTo>
                    <a:pt x="302285" y="819360"/>
                  </a:lnTo>
                  <a:lnTo>
                    <a:pt x="306572" y="797585"/>
                  </a:lnTo>
                  <a:lnTo>
                    <a:pt x="354816" y="820788"/>
                  </a:lnTo>
                  <a:lnTo>
                    <a:pt x="391620" y="823636"/>
                  </a:lnTo>
                  <a:lnTo>
                    <a:pt x="424129" y="764762"/>
                  </a:lnTo>
                  <a:lnTo>
                    <a:pt x="437712" y="76476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" name="Forme libre : forme 61">
              <a:extLst>
                <a:ext uri="{FF2B5EF4-FFF2-40B4-BE49-F238E27FC236}">
                  <a16:creationId xmlns:a16="http://schemas.microsoft.com/office/drawing/2014/main" xmlns="" id="{92BD9992-49A0-4CE5-B4EC-266E41542293}"/>
                </a:ext>
              </a:extLst>
            </p:cNvPr>
            <p:cNvSpPr/>
            <p:nvPr/>
          </p:nvSpPr>
          <p:spPr>
            <a:xfrm>
              <a:off x="5963698" y="2766021"/>
              <a:ext cx="1771650" cy="1809750"/>
            </a:xfrm>
            <a:custGeom>
              <a:avLst/>
              <a:gdLst>
                <a:gd name="connsiteX0" fmla="*/ 741074 w 1771650"/>
                <a:gd name="connsiteY0" fmla="*/ 6782 h 1809750"/>
                <a:gd name="connsiteX1" fmla="*/ 823608 w 1771650"/>
                <a:gd name="connsiteY1" fmla="*/ 33195 h 1809750"/>
                <a:gd name="connsiteX2" fmla="*/ 825760 w 1771650"/>
                <a:gd name="connsiteY2" fmla="*/ 46044 h 1809750"/>
                <a:gd name="connsiteX3" fmla="*/ 965111 w 1771650"/>
                <a:gd name="connsiteY3" fmla="*/ 168802 h 1809750"/>
                <a:gd name="connsiteX4" fmla="*/ 964035 w 1771650"/>
                <a:gd name="connsiteY4" fmla="*/ 181299 h 1809750"/>
                <a:gd name="connsiteX5" fmla="*/ 1019070 w 1771650"/>
                <a:gd name="connsiteY5" fmla="*/ 187004 h 1809750"/>
                <a:gd name="connsiteX6" fmla="*/ 1074811 w 1771650"/>
                <a:gd name="connsiteY6" fmla="*/ 261585 h 1809750"/>
                <a:gd name="connsiteX7" fmla="*/ 1127684 w 1771650"/>
                <a:gd name="connsiteY7" fmla="*/ 295132 h 1809750"/>
                <a:gd name="connsiteX8" fmla="*/ 1149487 w 1771650"/>
                <a:gd name="connsiteY8" fmla="*/ 341519 h 1809750"/>
                <a:gd name="connsiteX9" fmla="*/ 1209875 w 1771650"/>
                <a:gd name="connsiteY9" fmla="*/ 394697 h 1809750"/>
                <a:gd name="connsiteX10" fmla="*/ 1213447 w 1771650"/>
                <a:gd name="connsiteY10" fmla="*/ 420033 h 1809750"/>
                <a:gd name="connsiteX11" fmla="*/ 1318851 w 1771650"/>
                <a:gd name="connsiteY11" fmla="*/ 458219 h 1809750"/>
                <a:gd name="connsiteX12" fmla="*/ 1343149 w 1771650"/>
                <a:gd name="connsiteY12" fmla="*/ 441808 h 1809750"/>
                <a:gd name="connsiteX13" fmla="*/ 1349236 w 1771650"/>
                <a:gd name="connsiteY13" fmla="*/ 419319 h 1809750"/>
                <a:gd name="connsiteX14" fmla="*/ 1384954 w 1771650"/>
                <a:gd name="connsiteY14" fmla="*/ 410394 h 1809750"/>
                <a:gd name="connsiteX15" fmla="*/ 1412824 w 1771650"/>
                <a:gd name="connsiteY15" fmla="*/ 382924 h 1809750"/>
                <a:gd name="connsiteX16" fmla="*/ 1500016 w 1771650"/>
                <a:gd name="connsiteY16" fmla="*/ 373285 h 1809750"/>
                <a:gd name="connsiteX17" fmla="*/ 1548603 w 1771650"/>
                <a:gd name="connsiteY17" fmla="*/ 428606 h 1809750"/>
                <a:gd name="connsiteX18" fmla="*/ 1563977 w 1771650"/>
                <a:gd name="connsiteY18" fmla="*/ 479270 h 1809750"/>
                <a:gd name="connsiteX19" fmla="*/ 1558614 w 1771650"/>
                <a:gd name="connsiteY19" fmla="*/ 508540 h 1809750"/>
                <a:gd name="connsiteX20" fmla="*/ 1609706 w 1771650"/>
                <a:gd name="connsiteY20" fmla="*/ 487128 h 1809750"/>
                <a:gd name="connsiteX21" fmla="*/ 1615783 w 1771650"/>
                <a:gd name="connsiteY21" fmla="*/ 521380 h 1809750"/>
                <a:gd name="connsiteX22" fmla="*/ 1660455 w 1771650"/>
                <a:gd name="connsiteY22" fmla="*/ 538163 h 1809750"/>
                <a:gd name="connsiteX23" fmla="*/ 1675819 w 1771650"/>
                <a:gd name="connsiteY23" fmla="*/ 585616 h 1809750"/>
                <a:gd name="connsiteX24" fmla="*/ 1745485 w 1771650"/>
                <a:gd name="connsiteY24" fmla="*/ 619525 h 1809750"/>
                <a:gd name="connsiteX25" fmla="*/ 1775146 w 1771650"/>
                <a:gd name="connsiteY25" fmla="*/ 650215 h 1809750"/>
                <a:gd name="connsiteX26" fmla="*/ 1771212 w 1771650"/>
                <a:gd name="connsiteY26" fmla="*/ 705526 h 1809750"/>
                <a:gd name="connsiteX27" fmla="*/ 1671524 w 1771650"/>
                <a:gd name="connsiteY27" fmla="*/ 720157 h 1809750"/>
                <a:gd name="connsiteX28" fmla="*/ 1690107 w 1771650"/>
                <a:gd name="connsiteY28" fmla="*/ 823646 h 1809750"/>
                <a:gd name="connsiteX29" fmla="*/ 1646158 w 1771650"/>
                <a:gd name="connsiteY29" fmla="*/ 844706 h 1809750"/>
                <a:gd name="connsiteX30" fmla="*/ 1631862 w 1771650"/>
                <a:gd name="connsiteY30" fmla="*/ 879320 h 1809750"/>
                <a:gd name="connsiteX31" fmla="*/ 1639015 w 1771650"/>
                <a:gd name="connsiteY31" fmla="*/ 923563 h 1809750"/>
                <a:gd name="connsiteX32" fmla="*/ 1588265 w 1771650"/>
                <a:gd name="connsiteY32" fmla="*/ 1039901 h 1809750"/>
                <a:gd name="connsiteX33" fmla="*/ 1567549 w 1771650"/>
                <a:gd name="connsiteY33" fmla="*/ 1035625 h 1809750"/>
                <a:gd name="connsiteX34" fmla="*/ 1545755 w 1771650"/>
                <a:gd name="connsiteY34" fmla="*/ 1062390 h 1809750"/>
                <a:gd name="connsiteX35" fmla="*/ 1572549 w 1771650"/>
                <a:gd name="connsiteY35" fmla="*/ 1056323 h 1809750"/>
                <a:gd name="connsiteX36" fmla="*/ 1627213 w 1771650"/>
                <a:gd name="connsiteY36" fmla="*/ 1093080 h 1809750"/>
                <a:gd name="connsiteX37" fmla="*/ 1615431 w 1771650"/>
                <a:gd name="connsiteY37" fmla="*/ 1123417 h 1809750"/>
                <a:gd name="connsiteX38" fmla="*/ 1646158 w 1771650"/>
                <a:gd name="connsiteY38" fmla="*/ 1177652 h 1809750"/>
                <a:gd name="connsiteX39" fmla="*/ 1600067 w 1771650"/>
                <a:gd name="connsiteY39" fmla="*/ 1265444 h 1809750"/>
                <a:gd name="connsiteX40" fmla="*/ 1623641 w 1771650"/>
                <a:gd name="connsiteY40" fmla="*/ 1318974 h 1809750"/>
                <a:gd name="connsiteX41" fmla="*/ 1571473 w 1771650"/>
                <a:gd name="connsiteY41" fmla="*/ 1333957 h 1809750"/>
                <a:gd name="connsiteX42" fmla="*/ 1577550 w 1771650"/>
                <a:gd name="connsiteY42" fmla="*/ 1402480 h 1809750"/>
                <a:gd name="connsiteX43" fmla="*/ 1630070 w 1771650"/>
                <a:gd name="connsiteY43" fmla="*/ 1492406 h 1809750"/>
                <a:gd name="connsiteX44" fmla="*/ 1587561 w 1771650"/>
                <a:gd name="connsiteY44" fmla="*/ 1618383 h 1809750"/>
                <a:gd name="connsiteX45" fmla="*/ 1599352 w 1771650"/>
                <a:gd name="connsiteY45" fmla="*/ 1669409 h 1809750"/>
                <a:gd name="connsiteX46" fmla="*/ 1515380 w 1771650"/>
                <a:gd name="connsiteY46" fmla="*/ 1783604 h 1809750"/>
                <a:gd name="connsiteX47" fmla="*/ 1453563 w 1771650"/>
                <a:gd name="connsiteY47" fmla="*/ 1811084 h 1809750"/>
                <a:gd name="connsiteX48" fmla="*/ 1377458 w 1771650"/>
                <a:gd name="connsiteY48" fmla="*/ 1732931 h 1809750"/>
                <a:gd name="connsiteX49" fmla="*/ 1113749 w 1771650"/>
                <a:gd name="connsiteY49" fmla="*/ 1546650 h 1809750"/>
                <a:gd name="connsiteX50" fmla="*/ 1088384 w 1771650"/>
                <a:gd name="connsiteY50" fmla="*/ 1385707 h 1809750"/>
                <a:gd name="connsiteX51" fmla="*/ 1056942 w 1771650"/>
                <a:gd name="connsiteY51" fmla="*/ 1297915 h 1809750"/>
                <a:gd name="connsiteX52" fmla="*/ 1056580 w 1771650"/>
                <a:gd name="connsiteY52" fmla="*/ 1234754 h 1809750"/>
                <a:gd name="connsiteX53" fmla="*/ 1093384 w 1771650"/>
                <a:gd name="connsiteY53" fmla="*/ 1160164 h 1809750"/>
                <a:gd name="connsiteX54" fmla="*/ 1061942 w 1771650"/>
                <a:gd name="connsiteY54" fmla="*/ 1130551 h 1809750"/>
                <a:gd name="connsiteX55" fmla="*/ 1035501 w 1771650"/>
                <a:gd name="connsiteY55" fmla="*/ 1043473 h 1809750"/>
                <a:gd name="connsiteX56" fmla="*/ 953672 w 1771650"/>
                <a:gd name="connsiteY56" fmla="*/ 905370 h 1809750"/>
                <a:gd name="connsiteX57" fmla="*/ 936536 w 1771650"/>
                <a:gd name="connsiteY57" fmla="*/ 842201 h 1809750"/>
                <a:gd name="connsiteX58" fmla="*/ 902580 w 1771650"/>
                <a:gd name="connsiteY58" fmla="*/ 821141 h 1809750"/>
                <a:gd name="connsiteX59" fmla="*/ 847201 w 1771650"/>
                <a:gd name="connsiteY59" fmla="*/ 837562 h 1809750"/>
                <a:gd name="connsiteX60" fmla="*/ 797528 w 1771650"/>
                <a:gd name="connsiteY60" fmla="*/ 837209 h 1809750"/>
                <a:gd name="connsiteX61" fmla="*/ 730711 w 1771650"/>
                <a:gd name="connsiteY61" fmla="*/ 766191 h 1809750"/>
                <a:gd name="connsiteX62" fmla="*/ 709984 w 1771650"/>
                <a:gd name="connsiteY62" fmla="*/ 775106 h 1809750"/>
                <a:gd name="connsiteX63" fmla="*/ 676399 w 1771650"/>
                <a:gd name="connsiteY63" fmla="*/ 821512 h 1809750"/>
                <a:gd name="connsiteX64" fmla="*/ 652101 w 1771650"/>
                <a:gd name="connsiteY64" fmla="*/ 828647 h 1809750"/>
                <a:gd name="connsiteX65" fmla="*/ 639604 w 1771650"/>
                <a:gd name="connsiteY65" fmla="*/ 867185 h 1809750"/>
                <a:gd name="connsiteX66" fmla="*/ 649234 w 1771650"/>
                <a:gd name="connsiteY66" fmla="*/ 871823 h 1809750"/>
                <a:gd name="connsiteX67" fmla="*/ 621021 w 1771650"/>
                <a:gd name="connsiteY67" fmla="*/ 931069 h 1809750"/>
                <a:gd name="connsiteX68" fmla="*/ 603866 w 1771650"/>
                <a:gd name="connsiteY68" fmla="*/ 923563 h 1809750"/>
                <a:gd name="connsiteX69" fmla="*/ 610305 w 1771650"/>
                <a:gd name="connsiteY69" fmla="*/ 907866 h 1809750"/>
                <a:gd name="connsiteX70" fmla="*/ 603152 w 1771650"/>
                <a:gd name="connsiteY70" fmla="*/ 897522 h 1809750"/>
                <a:gd name="connsiteX71" fmla="*/ 585645 w 1771650"/>
                <a:gd name="connsiteY71" fmla="*/ 900732 h 1809750"/>
                <a:gd name="connsiteX72" fmla="*/ 583140 w 1771650"/>
                <a:gd name="connsiteY72" fmla="*/ 886454 h 1809750"/>
                <a:gd name="connsiteX73" fmla="*/ 574920 w 1771650"/>
                <a:gd name="connsiteY73" fmla="*/ 897874 h 1809750"/>
                <a:gd name="connsiteX74" fmla="*/ 464506 w 1771650"/>
                <a:gd name="connsiteY74" fmla="*/ 887168 h 1809750"/>
                <a:gd name="connsiteX75" fmla="*/ 438074 w 1771650"/>
                <a:gd name="connsiteY75" fmla="*/ 880739 h 1809750"/>
                <a:gd name="connsiteX76" fmla="*/ 434855 w 1771650"/>
                <a:gd name="connsiteY76" fmla="*/ 865756 h 1809750"/>
                <a:gd name="connsiteX77" fmla="*/ 425920 w 1771650"/>
                <a:gd name="connsiteY77" fmla="*/ 892169 h 1809750"/>
                <a:gd name="connsiteX78" fmla="*/ 401269 w 1771650"/>
                <a:gd name="connsiteY78" fmla="*/ 900370 h 1809750"/>
                <a:gd name="connsiteX79" fmla="*/ 374466 w 1771650"/>
                <a:gd name="connsiteY79" fmla="*/ 876110 h 1809750"/>
                <a:gd name="connsiteX80" fmla="*/ 324441 w 1771650"/>
                <a:gd name="connsiteY80" fmla="*/ 877176 h 1809750"/>
                <a:gd name="connsiteX81" fmla="*/ 329089 w 1771650"/>
                <a:gd name="connsiteY81" fmla="*/ 829361 h 1809750"/>
                <a:gd name="connsiteX82" fmla="*/ 304429 w 1771650"/>
                <a:gd name="connsiteY82" fmla="*/ 718366 h 1809750"/>
                <a:gd name="connsiteX83" fmla="*/ 219399 w 1771650"/>
                <a:gd name="connsiteY83" fmla="*/ 622735 h 1809750"/>
                <a:gd name="connsiteX84" fmla="*/ 180804 w 1771650"/>
                <a:gd name="connsiteY84" fmla="*/ 525666 h 1809750"/>
                <a:gd name="connsiteX85" fmla="*/ 195453 w 1771650"/>
                <a:gd name="connsiteY85" fmla="*/ 491052 h 1809750"/>
                <a:gd name="connsiteX86" fmla="*/ 134703 w 1771650"/>
                <a:gd name="connsiteY86" fmla="*/ 479993 h 1809750"/>
                <a:gd name="connsiteX87" fmla="*/ 185804 w 1771650"/>
                <a:gd name="connsiteY87" fmla="*/ 441446 h 1809750"/>
                <a:gd name="connsiteX88" fmla="*/ 190090 w 1771650"/>
                <a:gd name="connsiteY88" fmla="*/ 425034 h 1809750"/>
                <a:gd name="connsiteX89" fmla="*/ 140427 w 1771650"/>
                <a:gd name="connsiteY89" fmla="*/ 391487 h 1809750"/>
                <a:gd name="connsiteX90" fmla="*/ 139713 w 1771650"/>
                <a:gd name="connsiteY90" fmla="*/ 362579 h 1809750"/>
                <a:gd name="connsiteX91" fmla="*/ 101127 w 1771650"/>
                <a:gd name="connsiteY91" fmla="*/ 354378 h 1809750"/>
                <a:gd name="connsiteX92" fmla="*/ 52883 w 1771650"/>
                <a:gd name="connsiteY92" fmla="*/ 321536 h 1809750"/>
                <a:gd name="connsiteX93" fmla="*/ 36805 w 1771650"/>
                <a:gd name="connsiteY93" fmla="*/ 248031 h 1809750"/>
                <a:gd name="connsiteX94" fmla="*/ 0 w 1771650"/>
                <a:gd name="connsiteY94" fmla="*/ 215198 h 1809750"/>
                <a:gd name="connsiteX95" fmla="*/ 0 w 1771650"/>
                <a:gd name="connsiteY95" fmla="*/ 201273 h 1809750"/>
                <a:gd name="connsiteX96" fmla="*/ 43234 w 1771650"/>
                <a:gd name="connsiteY96" fmla="*/ 207350 h 1809750"/>
                <a:gd name="connsiteX97" fmla="*/ 68247 w 1771650"/>
                <a:gd name="connsiteY97" fmla="*/ 226257 h 1809750"/>
                <a:gd name="connsiteX98" fmla="*/ 171869 w 1771650"/>
                <a:gd name="connsiteY98" fmla="*/ 230896 h 1809750"/>
                <a:gd name="connsiteX99" fmla="*/ 239049 w 1771650"/>
                <a:gd name="connsiteY99" fmla="*/ 261233 h 1809750"/>
                <a:gd name="connsiteX100" fmla="*/ 283712 w 1771650"/>
                <a:gd name="connsiteY100" fmla="*/ 325107 h 1809750"/>
                <a:gd name="connsiteX101" fmla="*/ 318373 w 1771650"/>
                <a:gd name="connsiteY101" fmla="*/ 321898 h 1809750"/>
                <a:gd name="connsiteX102" fmla="*/ 368751 w 1771650"/>
                <a:gd name="connsiteY102" fmla="*/ 336166 h 1809750"/>
                <a:gd name="connsiteX103" fmla="*/ 428787 w 1771650"/>
                <a:gd name="connsiteY103" fmla="*/ 316544 h 1809750"/>
                <a:gd name="connsiteX104" fmla="*/ 476298 w 1771650"/>
                <a:gd name="connsiteY104" fmla="*/ 274434 h 1809750"/>
                <a:gd name="connsiteX105" fmla="*/ 509169 w 1771650"/>
                <a:gd name="connsiteY105" fmla="*/ 218056 h 1809750"/>
                <a:gd name="connsiteX106" fmla="*/ 573491 w 1771650"/>
                <a:gd name="connsiteY106" fmla="*/ 151314 h 1809750"/>
                <a:gd name="connsiteX107" fmla="*/ 590645 w 1771650"/>
                <a:gd name="connsiteY107" fmla="*/ 70304 h 1809750"/>
                <a:gd name="connsiteX108" fmla="*/ 654606 w 1771650"/>
                <a:gd name="connsiteY108" fmla="*/ 60322 h 1809750"/>
                <a:gd name="connsiteX109" fmla="*/ 726777 w 1771650"/>
                <a:gd name="connsiteY109" fmla="*/ 0 h 1809750"/>
                <a:gd name="connsiteX110" fmla="*/ 741074 w 1771650"/>
                <a:gd name="connsiteY110" fmla="*/ 6782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771650" h="1809750">
                  <a:moveTo>
                    <a:pt x="741074" y="6782"/>
                  </a:moveTo>
                  <a:lnTo>
                    <a:pt x="823608" y="33195"/>
                  </a:lnTo>
                  <a:lnTo>
                    <a:pt x="825760" y="46044"/>
                  </a:lnTo>
                  <a:lnTo>
                    <a:pt x="965111" y="168802"/>
                  </a:lnTo>
                  <a:lnTo>
                    <a:pt x="964035" y="181299"/>
                  </a:lnTo>
                  <a:lnTo>
                    <a:pt x="1019070" y="187004"/>
                  </a:lnTo>
                  <a:lnTo>
                    <a:pt x="1074811" y="261585"/>
                  </a:lnTo>
                  <a:lnTo>
                    <a:pt x="1127684" y="295132"/>
                  </a:lnTo>
                  <a:lnTo>
                    <a:pt x="1149487" y="341519"/>
                  </a:lnTo>
                  <a:lnTo>
                    <a:pt x="1209875" y="394697"/>
                  </a:lnTo>
                  <a:lnTo>
                    <a:pt x="1213447" y="420033"/>
                  </a:lnTo>
                  <a:lnTo>
                    <a:pt x="1318851" y="458219"/>
                  </a:lnTo>
                  <a:lnTo>
                    <a:pt x="1343149" y="441808"/>
                  </a:lnTo>
                  <a:lnTo>
                    <a:pt x="1349236" y="419319"/>
                  </a:lnTo>
                  <a:lnTo>
                    <a:pt x="1384954" y="410394"/>
                  </a:lnTo>
                  <a:lnTo>
                    <a:pt x="1412824" y="382924"/>
                  </a:lnTo>
                  <a:lnTo>
                    <a:pt x="1500016" y="373285"/>
                  </a:lnTo>
                  <a:lnTo>
                    <a:pt x="1548603" y="428606"/>
                  </a:lnTo>
                  <a:lnTo>
                    <a:pt x="1563977" y="479270"/>
                  </a:lnTo>
                  <a:lnTo>
                    <a:pt x="1558614" y="508540"/>
                  </a:lnTo>
                  <a:lnTo>
                    <a:pt x="1609706" y="487128"/>
                  </a:lnTo>
                  <a:lnTo>
                    <a:pt x="1615783" y="521380"/>
                  </a:lnTo>
                  <a:lnTo>
                    <a:pt x="1660455" y="538163"/>
                  </a:lnTo>
                  <a:lnTo>
                    <a:pt x="1675819" y="585616"/>
                  </a:lnTo>
                  <a:lnTo>
                    <a:pt x="1745485" y="619525"/>
                  </a:lnTo>
                  <a:lnTo>
                    <a:pt x="1775146" y="650215"/>
                  </a:lnTo>
                  <a:lnTo>
                    <a:pt x="1771212" y="705526"/>
                  </a:lnTo>
                  <a:lnTo>
                    <a:pt x="1671524" y="720157"/>
                  </a:lnTo>
                  <a:lnTo>
                    <a:pt x="1690107" y="823646"/>
                  </a:lnTo>
                  <a:lnTo>
                    <a:pt x="1646158" y="844706"/>
                  </a:lnTo>
                  <a:lnTo>
                    <a:pt x="1631862" y="879320"/>
                  </a:lnTo>
                  <a:lnTo>
                    <a:pt x="1639015" y="923563"/>
                  </a:lnTo>
                  <a:lnTo>
                    <a:pt x="1588265" y="1039901"/>
                  </a:lnTo>
                  <a:lnTo>
                    <a:pt x="1567549" y="1035625"/>
                  </a:lnTo>
                  <a:lnTo>
                    <a:pt x="1545755" y="1062390"/>
                  </a:lnTo>
                  <a:lnTo>
                    <a:pt x="1572549" y="1056323"/>
                  </a:lnTo>
                  <a:lnTo>
                    <a:pt x="1627213" y="1093080"/>
                  </a:lnTo>
                  <a:lnTo>
                    <a:pt x="1615431" y="1123417"/>
                  </a:lnTo>
                  <a:lnTo>
                    <a:pt x="1646158" y="1177652"/>
                  </a:lnTo>
                  <a:lnTo>
                    <a:pt x="1600067" y="1265444"/>
                  </a:lnTo>
                  <a:lnTo>
                    <a:pt x="1623641" y="1318974"/>
                  </a:lnTo>
                  <a:lnTo>
                    <a:pt x="1571473" y="1333957"/>
                  </a:lnTo>
                  <a:lnTo>
                    <a:pt x="1577550" y="1402480"/>
                  </a:lnTo>
                  <a:lnTo>
                    <a:pt x="1630070" y="1492406"/>
                  </a:lnTo>
                  <a:lnTo>
                    <a:pt x="1587561" y="1618383"/>
                  </a:lnTo>
                  <a:lnTo>
                    <a:pt x="1599352" y="1669409"/>
                  </a:lnTo>
                  <a:lnTo>
                    <a:pt x="1515380" y="1783604"/>
                  </a:lnTo>
                  <a:lnTo>
                    <a:pt x="1453563" y="1811084"/>
                  </a:lnTo>
                  <a:lnTo>
                    <a:pt x="1377458" y="1732931"/>
                  </a:lnTo>
                  <a:lnTo>
                    <a:pt x="1113749" y="1546650"/>
                  </a:lnTo>
                  <a:lnTo>
                    <a:pt x="1088384" y="1385707"/>
                  </a:lnTo>
                  <a:lnTo>
                    <a:pt x="1056942" y="1297915"/>
                  </a:lnTo>
                  <a:lnTo>
                    <a:pt x="1056580" y="1234754"/>
                  </a:lnTo>
                  <a:lnTo>
                    <a:pt x="1093384" y="1160164"/>
                  </a:lnTo>
                  <a:lnTo>
                    <a:pt x="1061942" y="1130551"/>
                  </a:lnTo>
                  <a:lnTo>
                    <a:pt x="1035501" y="1043473"/>
                  </a:lnTo>
                  <a:lnTo>
                    <a:pt x="953672" y="905370"/>
                  </a:lnTo>
                  <a:lnTo>
                    <a:pt x="936536" y="842201"/>
                  </a:lnTo>
                  <a:lnTo>
                    <a:pt x="902580" y="821141"/>
                  </a:lnTo>
                  <a:lnTo>
                    <a:pt x="847201" y="837562"/>
                  </a:lnTo>
                  <a:lnTo>
                    <a:pt x="797528" y="837209"/>
                  </a:lnTo>
                  <a:lnTo>
                    <a:pt x="730711" y="766191"/>
                  </a:lnTo>
                  <a:lnTo>
                    <a:pt x="709984" y="775106"/>
                  </a:lnTo>
                  <a:lnTo>
                    <a:pt x="676399" y="821512"/>
                  </a:lnTo>
                  <a:lnTo>
                    <a:pt x="652101" y="828647"/>
                  </a:lnTo>
                  <a:lnTo>
                    <a:pt x="639604" y="867185"/>
                  </a:lnTo>
                  <a:lnTo>
                    <a:pt x="649234" y="871823"/>
                  </a:lnTo>
                  <a:lnTo>
                    <a:pt x="621021" y="931069"/>
                  </a:lnTo>
                  <a:lnTo>
                    <a:pt x="603866" y="923563"/>
                  </a:lnTo>
                  <a:lnTo>
                    <a:pt x="610305" y="907866"/>
                  </a:lnTo>
                  <a:lnTo>
                    <a:pt x="603152" y="897522"/>
                  </a:lnTo>
                  <a:lnTo>
                    <a:pt x="585645" y="900732"/>
                  </a:lnTo>
                  <a:lnTo>
                    <a:pt x="583140" y="886454"/>
                  </a:lnTo>
                  <a:lnTo>
                    <a:pt x="574920" y="897874"/>
                  </a:lnTo>
                  <a:lnTo>
                    <a:pt x="464506" y="887168"/>
                  </a:lnTo>
                  <a:lnTo>
                    <a:pt x="438074" y="880739"/>
                  </a:lnTo>
                  <a:lnTo>
                    <a:pt x="434855" y="865756"/>
                  </a:lnTo>
                  <a:lnTo>
                    <a:pt x="425920" y="892169"/>
                  </a:lnTo>
                  <a:lnTo>
                    <a:pt x="401269" y="900370"/>
                  </a:lnTo>
                  <a:lnTo>
                    <a:pt x="374466" y="876110"/>
                  </a:lnTo>
                  <a:lnTo>
                    <a:pt x="324441" y="877176"/>
                  </a:lnTo>
                  <a:lnTo>
                    <a:pt x="329089" y="829361"/>
                  </a:lnTo>
                  <a:lnTo>
                    <a:pt x="304429" y="718366"/>
                  </a:lnTo>
                  <a:lnTo>
                    <a:pt x="219399" y="622735"/>
                  </a:lnTo>
                  <a:lnTo>
                    <a:pt x="180804" y="525666"/>
                  </a:lnTo>
                  <a:lnTo>
                    <a:pt x="195453" y="491052"/>
                  </a:lnTo>
                  <a:lnTo>
                    <a:pt x="134703" y="479993"/>
                  </a:lnTo>
                  <a:lnTo>
                    <a:pt x="185804" y="441446"/>
                  </a:lnTo>
                  <a:lnTo>
                    <a:pt x="190090" y="425034"/>
                  </a:lnTo>
                  <a:lnTo>
                    <a:pt x="140427" y="391487"/>
                  </a:lnTo>
                  <a:lnTo>
                    <a:pt x="139713" y="362579"/>
                  </a:lnTo>
                  <a:lnTo>
                    <a:pt x="101127" y="354378"/>
                  </a:lnTo>
                  <a:lnTo>
                    <a:pt x="52883" y="321536"/>
                  </a:lnTo>
                  <a:lnTo>
                    <a:pt x="36805" y="248031"/>
                  </a:lnTo>
                  <a:lnTo>
                    <a:pt x="0" y="215198"/>
                  </a:lnTo>
                  <a:lnTo>
                    <a:pt x="0" y="201273"/>
                  </a:lnTo>
                  <a:lnTo>
                    <a:pt x="43234" y="207350"/>
                  </a:lnTo>
                  <a:lnTo>
                    <a:pt x="68247" y="226257"/>
                  </a:lnTo>
                  <a:lnTo>
                    <a:pt x="171869" y="230896"/>
                  </a:lnTo>
                  <a:lnTo>
                    <a:pt x="239049" y="261233"/>
                  </a:lnTo>
                  <a:lnTo>
                    <a:pt x="283712" y="325107"/>
                  </a:lnTo>
                  <a:lnTo>
                    <a:pt x="318373" y="321898"/>
                  </a:lnTo>
                  <a:lnTo>
                    <a:pt x="368751" y="336166"/>
                  </a:lnTo>
                  <a:lnTo>
                    <a:pt x="428787" y="316544"/>
                  </a:lnTo>
                  <a:lnTo>
                    <a:pt x="476298" y="274434"/>
                  </a:lnTo>
                  <a:lnTo>
                    <a:pt x="509169" y="218056"/>
                  </a:lnTo>
                  <a:lnTo>
                    <a:pt x="573491" y="151314"/>
                  </a:lnTo>
                  <a:lnTo>
                    <a:pt x="590645" y="70304"/>
                  </a:lnTo>
                  <a:lnTo>
                    <a:pt x="654606" y="60322"/>
                  </a:lnTo>
                  <a:lnTo>
                    <a:pt x="726777" y="0"/>
                  </a:lnTo>
                  <a:lnTo>
                    <a:pt x="741074" y="6782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" name="Forme libre : forme 62">
              <a:extLst>
                <a:ext uri="{FF2B5EF4-FFF2-40B4-BE49-F238E27FC236}">
                  <a16:creationId xmlns:a16="http://schemas.microsoft.com/office/drawing/2014/main" xmlns="" id="{25F2BFD5-FED8-E8CC-F485-6E89251AB164}"/>
                </a:ext>
              </a:extLst>
            </p:cNvPr>
            <p:cNvSpPr/>
            <p:nvPr/>
          </p:nvSpPr>
          <p:spPr>
            <a:xfrm>
              <a:off x="4447251" y="1460982"/>
              <a:ext cx="1314450" cy="1685925"/>
            </a:xfrm>
            <a:custGeom>
              <a:avLst/>
              <a:gdLst>
                <a:gd name="connsiteX0" fmla="*/ 16793 w 1314450"/>
                <a:gd name="connsiteY0" fmla="*/ 112414 h 1685925"/>
                <a:gd name="connsiteX1" fmla="*/ 19298 w 1314450"/>
                <a:gd name="connsiteY1" fmla="*/ 57093 h 1685925"/>
                <a:gd name="connsiteX2" fmla="*/ 50378 w 1314450"/>
                <a:gd name="connsiteY2" fmla="*/ 0 h 1685925"/>
                <a:gd name="connsiteX3" fmla="*/ 142570 w 1314450"/>
                <a:gd name="connsiteY3" fmla="*/ 35328 h 1685925"/>
                <a:gd name="connsiteX4" fmla="*/ 169002 w 1314450"/>
                <a:gd name="connsiteY4" fmla="*/ 89573 h 1685925"/>
                <a:gd name="connsiteX5" fmla="*/ 184728 w 1314450"/>
                <a:gd name="connsiteY5" fmla="*/ 97774 h 1685925"/>
                <a:gd name="connsiteX6" fmla="*/ 238687 w 1314450"/>
                <a:gd name="connsiteY6" fmla="*/ 91716 h 1685925"/>
                <a:gd name="connsiteX7" fmla="*/ 277635 w 1314450"/>
                <a:gd name="connsiteY7" fmla="*/ 109909 h 1685925"/>
                <a:gd name="connsiteX8" fmla="*/ 293351 w 1314450"/>
                <a:gd name="connsiteY8" fmla="*/ 99917 h 1685925"/>
                <a:gd name="connsiteX9" fmla="*/ 307296 w 1314450"/>
                <a:gd name="connsiteY9" fmla="*/ 108842 h 1685925"/>
                <a:gd name="connsiteX10" fmla="*/ 318011 w 1314450"/>
                <a:gd name="connsiteY10" fmla="*/ 79219 h 1685925"/>
                <a:gd name="connsiteX11" fmla="*/ 336947 w 1314450"/>
                <a:gd name="connsiteY11" fmla="*/ 64951 h 1685925"/>
                <a:gd name="connsiteX12" fmla="*/ 363036 w 1314450"/>
                <a:gd name="connsiteY12" fmla="*/ 67799 h 1685925"/>
                <a:gd name="connsiteX13" fmla="*/ 366608 w 1314450"/>
                <a:gd name="connsiteY13" fmla="*/ 56740 h 1685925"/>
                <a:gd name="connsiteX14" fmla="*/ 388753 w 1314450"/>
                <a:gd name="connsiteY14" fmla="*/ 82439 h 1685925"/>
                <a:gd name="connsiteX15" fmla="*/ 413766 w 1314450"/>
                <a:gd name="connsiteY15" fmla="*/ 84572 h 1685925"/>
                <a:gd name="connsiteX16" fmla="*/ 431987 w 1314450"/>
                <a:gd name="connsiteY16" fmla="*/ 126321 h 1685925"/>
                <a:gd name="connsiteX17" fmla="*/ 420205 w 1314450"/>
                <a:gd name="connsiteY17" fmla="*/ 160944 h 1685925"/>
                <a:gd name="connsiteX18" fmla="*/ 423415 w 1314450"/>
                <a:gd name="connsiteY18" fmla="*/ 211617 h 1685925"/>
                <a:gd name="connsiteX19" fmla="*/ 492738 w 1314450"/>
                <a:gd name="connsiteY19" fmla="*/ 221256 h 1685925"/>
                <a:gd name="connsiteX20" fmla="*/ 517036 w 1314450"/>
                <a:gd name="connsiteY20" fmla="*/ 244802 h 1685925"/>
                <a:gd name="connsiteX21" fmla="*/ 527390 w 1314450"/>
                <a:gd name="connsiteY21" fmla="*/ 270853 h 1685925"/>
                <a:gd name="connsiteX22" fmla="*/ 503453 w 1314450"/>
                <a:gd name="connsiteY22" fmla="*/ 280492 h 1685925"/>
                <a:gd name="connsiteX23" fmla="*/ 508102 w 1314450"/>
                <a:gd name="connsiteY23" fmla="*/ 316535 h 1685925"/>
                <a:gd name="connsiteX24" fmla="*/ 551698 w 1314450"/>
                <a:gd name="connsiteY24" fmla="*/ 357216 h 1685925"/>
                <a:gd name="connsiteX25" fmla="*/ 708917 w 1314450"/>
                <a:gd name="connsiteY25" fmla="*/ 397183 h 1685925"/>
                <a:gd name="connsiteX26" fmla="*/ 800033 w 1314450"/>
                <a:gd name="connsiteY26" fmla="*/ 373275 h 1685925"/>
                <a:gd name="connsiteX27" fmla="*/ 841477 w 1314450"/>
                <a:gd name="connsiteY27" fmla="*/ 306191 h 1685925"/>
                <a:gd name="connsiteX28" fmla="*/ 899360 w 1314450"/>
                <a:gd name="connsiteY28" fmla="*/ 336518 h 1685925"/>
                <a:gd name="connsiteX29" fmla="*/ 952957 w 1314450"/>
                <a:gd name="connsiteY29" fmla="*/ 346510 h 1685925"/>
                <a:gd name="connsiteX30" fmla="*/ 950452 w 1314450"/>
                <a:gd name="connsiteY30" fmla="*/ 362931 h 1685925"/>
                <a:gd name="connsiteX31" fmla="*/ 982980 w 1314450"/>
                <a:gd name="connsiteY31" fmla="*/ 378276 h 1685925"/>
                <a:gd name="connsiteX32" fmla="*/ 969397 w 1314450"/>
                <a:gd name="connsiteY32" fmla="*/ 398974 h 1685925"/>
                <a:gd name="connsiteX33" fmla="*/ 988695 w 1314450"/>
                <a:gd name="connsiteY33" fmla="*/ 433940 h 1685925"/>
                <a:gd name="connsiteX34" fmla="*/ 1020852 w 1314450"/>
                <a:gd name="connsiteY34" fmla="*/ 442512 h 1685925"/>
                <a:gd name="connsiteX35" fmla="*/ 992981 w 1314450"/>
                <a:gd name="connsiteY35" fmla="*/ 462486 h 1685925"/>
                <a:gd name="connsiteX36" fmla="*/ 976541 w 1314450"/>
                <a:gd name="connsiteY36" fmla="*/ 494252 h 1685925"/>
                <a:gd name="connsiteX37" fmla="*/ 938308 w 1314450"/>
                <a:gd name="connsiteY37" fmla="*/ 496033 h 1685925"/>
                <a:gd name="connsiteX38" fmla="*/ 921153 w 1314450"/>
                <a:gd name="connsiteY38" fmla="*/ 549926 h 1685925"/>
                <a:gd name="connsiteX39" fmla="*/ 950452 w 1314450"/>
                <a:gd name="connsiteY39" fmla="*/ 590960 h 1685925"/>
                <a:gd name="connsiteX40" fmla="*/ 964749 w 1314450"/>
                <a:gd name="connsiteY40" fmla="*/ 590960 h 1685925"/>
                <a:gd name="connsiteX41" fmla="*/ 959034 w 1314450"/>
                <a:gd name="connsiteY41" fmla="*/ 623792 h 1685925"/>
                <a:gd name="connsiteX42" fmla="*/ 979761 w 1314450"/>
                <a:gd name="connsiteY42" fmla="*/ 640213 h 1685925"/>
                <a:gd name="connsiteX43" fmla="*/ 980828 w 1314450"/>
                <a:gd name="connsiteY43" fmla="*/ 669112 h 1685925"/>
                <a:gd name="connsiteX44" fmla="*/ 1030853 w 1314450"/>
                <a:gd name="connsiteY44" fmla="*/ 729072 h 1685925"/>
                <a:gd name="connsiteX45" fmla="*/ 1038358 w 1314450"/>
                <a:gd name="connsiteY45" fmla="*/ 755475 h 1685925"/>
                <a:gd name="connsiteX46" fmla="*/ 1092318 w 1314450"/>
                <a:gd name="connsiteY46" fmla="*/ 797585 h 1685925"/>
                <a:gd name="connsiteX47" fmla="*/ 1082307 w 1314450"/>
                <a:gd name="connsiteY47" fmla="*/ 822569 h 1685925"/>
                <a:gd name="connsiteX48" fmla="*/ 1092318 w 1314450"/>
                <a:gd name="connsiteY48" fmla="*/ 840057 h 1685925"/>
                <a:gd name="connsiteX49" fmla="*/ 1080164 w 1314450"/>
                <a:gd name="connsiteY49" fmla="*/ 863603 h 1685925"/>
                <a:gd name="connsiteX50" fmla="*/ 1101604 w 1314450"/>
                <a:gd name="connsiteY50" fmla="*/ 871814 h 1685925"/>
                <a:gd name="connsiteX51" fmla="*/ 1106967 w 1314450"/>
                <a:gd name="connsiteY51" fmla="*/ 953538 h 1685925"/>
                <a:gd name="connsiteX52" fmla="*/ 1121616 w 1314450"/>
                <a:gd name="connsiteY52" fmla="*/ 970312 h 1685925"/>
                <a:gd name="connsiteX53" fmla="*/ 1128760 w 1314450"/>
                <a:gd name="connsiteY53" fmla="*/ 1033834 h 1685925"/>
                <a:gd name="connsiteX54" fmla="*/ 1145905 w 1314450"/>
                <a:gd name="connsiteY54" fmla="*/ 1062380 h 1685925"/>
                <a:gd name="connsiteX55" fmla="*/ 1064438 w 1314450"/>
                <a:gd name="connsiteY55" fmla="*/ 1133751 h 1685925"/>
                <a:gd name="connsiteX56" fmla="*/ 1069086 w 1314450"/>
                <a:gd name="connsiteY56" fmla="*/ 1156230 h 1685925"/>
                <a:gd name="connsiteX57" fmla="*/ 1053370 w 1314450"/>
                <a:gd name="connsiteY57" fmla="*/ 1182643 h 1685925"/>
                <a:gd name="connsiteX58" fmla="*/ 1068724 w 1314450"/>
                <a:gd name="connsiteY58" fmla="*/ 1182281 h 1685925"/>
                <a:gd name="connsiteX59" fmla="*/ 1080878 w 1314450"/>
                <a:gd name="connsiteY59" fmla="*/ 1222972 h 1685925"/>
                <a:gd name="connsiteX60" fmla="*/ 1108034 w 1314450"/>
                <a:gd name="connsiteY60" fmla="*/ 1196559 h 1685925"/>
                <a:gd name="connsiteX61" fmla="*/ 1108748 w 1314450"/>
                <a:gd name="connsiteY61" fmla="*/ 1206913 h 1685925"/>
                <a:gd name="connsiteX62" fmla="*/ 1127331 w 1314450"/>
                <a:gd name="connsiteY62" fmla="*/ 1207618 h 1685925"/>
                <a:gd name="connsiteX63" fmla="*/ 1146629 w 1314450"/>
                <a:gd name="connsiteY63" fmla="*/ 1258653 h 1685925"/>
                <a:gd name="connsiteX64" fmla="*/ 1159840 w 1314450"/>
                <a:gd name="connsiteY64" fmla="*/ 1264006 h 1685925"/>
                <a:gd name="connsiteX65" fmla="*/ 1158059 w 1314450"/>
                <a:gd name="connsiteY65" fmla="*/ 1302191 h 1685925"/>
                <a:gd name="connsiteX66" fmla="*/ 1166994 w 1314450"/>
                <a:gd name="connsiteY66" fmla="*/ 1307544 h 1685925"/>
                <a:gd name="connsiteX67" fmla="*/ 1198435 w 1314450"/>
                <a:gd name="connsiteY67" fmla="*/ 1317174 h 1685925"/>
                <a:gd name="connsiteX68" fmla="*/ 1187720 w 1314450"/>
                <a:gd name="connsiteY68" fmla="*/ 1304687 h 1685925"/>
                <a:gd name="connsiteX69" fmla="*/ 1219162 w 1314450"/>
                <a:gd name="connsiteY69" fmla="*/ 1291485 h 1685925"/>
                <a:gd name="connsiteX70" fmla="*/ 1239888 w 1314450"/>
                <a:gd name="connsiteY70" fmla="*/ 1298267 h 1685925"/>
                <a:gd name="connsiteX71" fmla="*/ 1231306 w 1314450"/>
                <a:gd name="connsiteY71" fmla="*/ 1305763 h 1685925"/>
                <a:gd name="connsiteX72" fmla="*/ 1239888 w 1314450"/>
                <a:gd name="connsiteY72" fmla="*/ 1311116 h 1685925"/>
                <a:gd name="connsiteX73" fmla="*/ 1273826 w 1314450"/>
                <a:gd name="connsiteY73" fmla="*/ 1290418 h 1685925"/>
                <a:gd name="connsiteX74" fmla="*/ 1290619 w 1314450"/>
                <a:gd name="connsiteY74" fmla="*/ 1308259 h 1685925"/>
                <a:gd name="connsiteX75" fmla="*/ 1284189 w 1314450"/>
                <a:gd name="connsiteY75" fmla="*/ 1360360 h 1685925"/>
                <a:gd name="connsiteX76" fmla="*/ 1295267 w 1314450"/>
                <a:gd name="connsiteY76" fmla="*/ 1388907 h 1685925"/>
                <a:gd name="connsiteX77" fmla="*/ 1308135 w 1314450"/>
                <a:gd name="connsiteY77" fmla="*/ 1386411 h 1685925"/>
                <a:gd name="connsiteX78" fmla="*/ 1303849 w 1314450"/>
                <a:gd name="connsiteY78" fmla="*/ 1410681 h 1685925"/>
                <a:gd name="connsiteX79" fmla="*/ 1317070 w 1314450"/>
                <a:gd name="connsiteY79" fmla="*/ 1420311 h 1685925"/>
                <a:gd name="connsiteX80" fmla="*/ 1265254 w 1314450"/>
                <a:gd name="connsiteY80" fmla="*/ 1451000 h 1685925"/>
                <a:gd name="connsiteX81" fmla="*/ 1200941 w 1314450"/>
                <a:gd name="connsiteY81" fmla="*/ 1425311 h 1685925"/>
                <a:gd name="connsiteX82" fmla="*/ 1156992 w 1314450"/>
                <a:gd name="connsiteY82" fmla="*/ 1439227 h 1685925"/>
                <a:gd name="connsiteX83" fmla="*/ 1124474 w 1314450"/>
                <a:gd name="connsiteY83" fmla="*/ 1423883 h 1685925"/>
                <a:gd name="connsiteX84" fmla="*/ 1117683 w 1314450"/>
                <a:gd name="connsiteY84" fmla="*/ 1402109 h 1685925"/>
                <a:gd name="connsiteX85" fmla="*/ 1102319 w 1314450"/>
                <a:gd name="connsiteY85" fmla="*/ 1403185 h 1685925"/>
                <a:gd name="connsiteX86" fmla="*/ 1054075 w 1314450"/>
                <a:gd name="connsiteY86" fmla="*/ 1426740 h 1685925"/>
                <a:gd name="connsiteX87" fmla="*/ 1017994 w 1314450"/>
                <a:gd name="connsiteY87" fmla="*/ 1479909 h 1685925"/>
                <a:gd name="connsiteX88" fmla="*/ 891864 w 1314450"/>
                <a:gd name="connsiteY88" fmla="*/ 1510236 h 1685925"/>
                <a:gd name="connsiteX89" fmla="*/ 878634 w 1314450"/>
                <a:gd name="connsiteY89" fmla="*/ 1560919 h 1685925"/>
                <a:gd name="connsiteX90" fmla="*/ 810035 w 1314450"/>
                <a:gd name="connsiteY90" fmla="*/ 1590180 h 1685925"/>
                <a:gd name="connsiteX91" fmla="*/ 728920 w 1314450"/>
                <a:gd name="connsiteY91" fmla="*/ 1645139 h 1685925"/>
                <a:gd name="connsiteX92" fmla="*/ 640671 w 1314450"/>
                <a:gd name="connsiteY92" fmla="*/ 1694745 h 1685925"/>
                <a:gd name="connsiteX93" fmla="*/ 562413 w 1314450"/>
                <a:gd name="connsiteY93" fmla="*/ 1692240 h 1685925"/>
                <a:gd name="connsiteX94" fmla="*/ 521322 w 1314450"/>
                <a:gd name="connsiteY94" fmla="*/ 1672971 h 1685925"/>
                <a:gd name="connsiteX95" fmla="*/ 509892 w 1314450"/>
                <a:gd name="connsiteY95" fmla="*/ 1580902 h 1685925"/>
                <a:gd name="connsiteX96" fmla="*/ 449856 w 1314450"/>
                <a:gd name="connsiteY96" fmla="*/ 1488472 h 1685925"/>
                <a:gd name="connsiteX97" fmla="*/ 375180 w 1314450"/>
                <a:gd name="connsiteY97" fmla="*/ 1437084 h 1685925"/>
                <a:gd name="connsiteX98" fmla="*/ 340871 w 1314450"/>
                <a:gd name="connsiteY98" fmla="*/ 1350007 h 1685925"/>
                <a:gd name="connsiteX99" fmla="*/ 312649 w 1314450"/>
                <a:gd name="connsiteY99" fmla="*/ 1207980 h 1685925"/>
                <a:gd name="connsiteX100" fmla="*/ 292999 w 1314450"/>
                <a:gd name="connsiteY100" fmla="*/ 1183357 h 1685925"/>
                <a:gd name="connsiteX101" fmla="*/ 219751 w 1314450"/>
                <a:gd name="connsiteY101" fmla="*/ 1187634 h 1685925"/>
                <a:gd name="connsiteX102" fmla="*/ 166859 w 1314450"/>
                <a:gd name="connsiteY102" fmla="*/ 1177290 h 1685925"/>
                <a:gd name="connsiteX103" fmla="*/ 159001 w 1314450"/>
                <a:gd name="connsiteY103" fmla="*/ 1146600 h 1685925"/>
                <a:gd name="connsiteX104" fmla="*/ 170793 w 1314450"/>
                <a:gd name="connsiteY104" fmla="*/ 1096642 h 1685925"/>
                <a:gd name="connsiteX105" fmla="*/ 127559 w 1314450"/>
                <a:gd name="connsiteY105" fmla="*/ 1080583 h 1685925"/>
                <a:gd name="connsiteX106" fmla="*/ 107909 w 1314450"/>
                <a:gd name="connsiteY106" fmla="*/ 1055237 h 1685925"/>
                <a:gd name="connsiteX107" fmla="*/ 196520 w 1314450"/>
                <a:gd name="connsiteY107" fmla="*/ 867175 h 1685925"/>
                <a:gd name="connsiteX108" fmla="*/ 193310 w 1314450"/>
                <a:gd name="connsiteY108" fmla="*/ 848973 h 1685925"/>
                <a:gd name="connsiteX109" fmla="*/ 220104 w 1314450"/>
                <a:gd name="connsiteY109" fmla="*/ 832199 h 1685925"/>
                <a:gd name="connsiteX110" fmla="*/ 163649 w 1314450"/>
                <a:gd name="connsiteY110" fmla="*/ 691953 h 1685925"/>
                <a:gd name="connsiteX111" fmla="*/ 137922 w 1314450"/>
                <a:gd name="connsiteY111" fmla="*/ 689820 h 1685925"/>
                <a:gd name="connsiteX112" fmla="*/ 127921 w 1314450"/>
                <a:gd name="connsiteY112" fmla="*/ 675189 h 1685925"/>
                <a:gd name="connsiteX113" fmla="*/ 131131 w 1314450"/>
                <a:gd name="connsiteY113" fmla="*/ 604161 h 1685925"/>
                <a:gd name="connsiteX114" fmla="*/ 32871 w 1314450"/>
                <a:gd name="connsiteY114" fmla="*/ 572405 h 1685925"/>
                <a:gd name="connsiteX115" fmla="*/ 64313 w 1314450"/>
                <a:gd name="connsiteY115" fmla="*/ 533514 h 1685925"/>
                <a:gd name="connsiteX116" fmla="*/ 53950 w 1314450"/>
                <a:gd name="connsiteY116" fmla="*/ 408965 h 1685925"/>
                <a:gd name="connsiteX117" fmla="*/ 20364 w 1314450"/>
                <a:gd name="connsiteY117" fmla="*/ 403250 h 1685925"/>
                <a:gd name="connsiteX118" fmla="*/ 0 w 1314450"/>
                <a:gd name="connsiteY118" fmla="*/ 339376 h 1685925"/>
                <a:gd name="connsiteX119" fmla="*/ 10001 w 1314450"/>
                <a:gd name="connsiteY119" fmla="*/ 337595 h 1685925"/>
                <a:gd name="connsiteX120" fmla="*/ 5715 w 1314450"/>
                <a:gd name="connsiteY120" fmla="*/ 324383 h 1685925"/>
                <a:gd name="connsiteX121" fmla="*/ 19298 w 1314450"/>
                <a:gd name="connsiteY121" fmla="*/ 304400 h 1685925"/>
                <a:gd name="connsiteX122" fmla="*/ 41443 w 1314450"/>
                <a:gd name="connsiteY122" fmla="*/ 300123 h 1685925"/>
                <a:gd name="connsiteX123" fmla="*/ 58950 w 1314450"/>
                <a:gd name="connsiteY123" fmla="*/ 250517 h 1685925"/>
                <a:gd name="connsiteX124" fmla="*/ 41091 w 1314450"/>
                <a:gd name="connsiteY124" fmla="*/ 206626 h 1685925"/>
                <a:gd name="connsiteX125" fmla="*/ 13935 w 1314450"/>
                <a:gd name="connsiteY125" fmla="*/ 186280 h 1685925"/>
                <a:gd name="connsiteX126" fmla="*/ 25727 w 1314450"/>
                <a:gd name="connsiteY126" fmla="*/ 154876 h 1685925"/>
                <a:gd name="connsiteX127" fmla="*/ 16793 w 1314450"/>
                <a:gd name="connsiteY127" fmla="*/ 112414 h 168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314450" h="1685925">
                  <a:moveTo>
                    <a:pt x="16793" y="112414"/>
                  </a:moveTo>
                  <a:lnTo>
                    <a:pt x="19298" y="57093"/>
                  </a:lnTo>
                  <a:lnTo>
                    <a:pt x="50378" y="0"/>
                  </a:lnTo>
                  <a:lnTo>
                    <a:pt x="142570" y="35328"/>
                  </a:lnTo>
                  <a:lnTo>
                    <a:pt x="169002" y="89573"/>
                  </a:lnTo>
                  <a:lnTo>
                    <a:pt x="184728" y="97774"/>
                  </a:lnTo>
                  <a:lnTo>
                    <a:pt x="238687" y="91716"/>
                  </a:lnTo>
                  <a:lnTo>
                    <a:pt x="277635" y="109909"/>
                  </a:lnTo>
                  <a:lnTo>
                    <a:pt x="293351" y="99917"/>
                  </a:lnTo>
                  <a:lnTo>
                    <a:pt x="307296" y="108842"/>
                  </a:lnTo>
                  <a:lnTo>
                    <a:pt x="318011" y="79219"/>
                  </a:lnTo>
                  <a:lnTo>
                    <a:pt x="336947" y="64951"/>
                  </a:lnTo>
                  <a:lnTo>
                    <a:pt x="363036" y="67799"/>
                  </a:lnTo>
                  <a:lnTo>
                    <a:pt x="366608" y="56740"/>
                  </a:lnTo>
                  <a:lnTo>
                    <a:pt x="388753" y="82439"/>
                  </a:lnTo>
                  <a:lnTo>
                    <a:pt x="413766" y="84572"/>
                  </a:lnTo>
                  <a:lnTo>
                    <a:pt x="431987" y="126321"/>
                  </a:lnTo>
                  <a:lnTo>
                    <a:pt x="420205" y="160944"/>
                  </a:lnTo>
                  <a:lnTo>
                    <a:pt x="423415" y="211617"/>
                  </a:lnTo>
                  <a:lnTo>
                    <a:pt x="492738" y="221256"/>
                  </a:lnTo>
                  <a:lnTo>
                    <a:pt x="517036" y="244802"/>
                  </a:lnTo>
                  <a:lnTo>
                    <a:pt x="527390" y="270853"/>
                  </a:lnTo>
                  <a:lnTo>
                    <a:pt x="503453" y="280492"/>
                  </a:lnTo>
                  <a:lnTo>
                    <a:pt x="508102" y="316535"/>
                  </a:lnTo>
                  <a:lnTo>
                    <a:pt x="551698" y="357216"/>
                  </a:lnTo>
                  <a:lnTo>
                    <a:pt x="708917" y="397183"/>
                  </a:lnTo>
                  <a:lnTo>
                    <a:pt x="800033" y="373275"/>
                  </a:lnTo>
                  <a:lnTo>
                    <a:pt x="841477" y="306191"/>
                  </a:lnTo>
                  <a:lnTo>
                    <a:pt x="899360" y="336518"/>
                  </a:lnTo>
                  <a:lnTo>
                    <a:pt x="952957" y="346510"/>
                  </a:lnTo>
                  <a:lnTo>
                    <a:pt x="950452" y="362931"/>
                  </a:lnTo>
                  <a:lnTo>
                    <a:pt x="982980" y="378276"/>
                  </a:lnTo>
                  <a:lnTo>
                    <a:pt x="969397" y="398974"/>
                  </a:lnTo>
                  <a:lnTo>
                    <a:pt x="988695" y="433940"/>
                  </a:lnTo>
                  <a:lnTo>
                    <a:pt x="1020852" y="442512"/>
                  </a:lnTo>
                  <a:lnTo>
                    <a:pt x="992981" y="462486"/>
                  </a:lnTo>
                  <a:lnTo>
                    <a:pt x="976541" y="494252"/>
                  </a:lnTo>
                  <a:lnTo>
                    <a:pt x="938308" y="496033"/>
                  </a:lnTo>
                  <a:lnTo>
                    <a:pt x="921153" y="549926"/>
                  </a:lnTo>
                  <a:lnTo>
                    <a:pt x="950452" y="590960"/>
                  </a:lnTo>
                  <a:lnTo>
                    <a:pt x="964749" y="590960"/>
                  </a:lnTo>
                  <a:lnTo>
                    <a:pt x="959034" y="623792"/>
                  </a:lnTo>
                  <a:lnTo>
                    <a:pt x="979761" y="640213"/>
                  </a:lnTo>
                  <a:lnTo>
                    <a:pt x="980828" y="669112"/>
                  </a:lnTo>
                  <a:lnTo>
                    <a:pt x="1030853" y="729072"/>
                  </a:lnTo>
                  <a:lnTo>
                    <a:pt x="1038358" y="755475"/>
                  </a:lnTo>
                  <a:lnTo>
                    <a:pt x="1092318" y="797585"/>
                  </a:lnTo>
                  <a:lnTo>
                    <a:pt x="1082307" y="822569"/>
                  </a:lnTo>
                  <a:lnTo>
                    <a:pt x="1092318" y="840057"/>
                  </a:lnTo>
                  <a:lnTo>
                    <a:pt x="1080164" y="863603"/>
                  </a:lnTo>
                  <a:lnTo>
                    <a:pt x="1101604" y="871814"/>
                  </a:lnTo>
                  <a:lnTo>
                    <a:pt x="1106967" y="953538"/>
                  </a:lnTo>
                  <a:lnTo>
                    <a:pt x="1121616" y="970312"/>
                  </a:lnTo>
                  <a:lnTo>
                    <a:pt x="1128760" y="1033834"/>
                  </a:lnTo>
                  <a:lnTo>
                    <a:pt x="1145905" y="1062380"/>
                  </a:lnTo>
                  <a:lnTo>
                    <a:pt x="1064438" y="1133751"/>
                  </a:lnTo>
                  <a:lnTo>
                    <a:pt x="1069086" y="1156230"/>
                  </a:lnTo>
                  <a:lnTo>
                    <a:pt x="1053370" y="1182643"/>
                  </a:lnTo>
                  <a:lnTo>
                    <a:pt x="1068724" y="1182281"/>
                  </a:lnTo>
                  <a:lnTo>
                    <a:pt x="1080878" y="1222972"/>
                  </a:lnTo>
                  <a:lnTo>
                    <a:pt x="1108034" y="1196559"/>
                  </a:lnTo>
                  <a:lnTo>
                    <a:pt x="1108748" y="1206913"/>
                  </a:lnTo>
                  <a:lnTo>
                    <a:pt x="1127331" y="1207618"/>
                  </a:lnTo>
                  <a:lnTo>
                    <a:pt x="1146629" y="1258653"/>
                  </a:lnTo>
                  <a:lnTo>
                    <a:pt x="1159840" y="1264006"/>
                  </a:lnTo>
                  <a:lnTo>
                    <a:pt x="1158059" y="1302191"/>
                  </a:lnTo>
                  <a:lnTo>
                    <a:pt x="1166994" y="1307544"/>
                  </a:lnTo>
                  <a:lnTo>
                    <a:pt x="1198435" y="1317174"/>
                  </a:lnTo>
                  <a:lnTo>
                    <a:pt x="1187720" y="1304687"/>
                  </a:lnTo>
                  <a:lnTo>
                    <a:pt x="1219162" y="1291485"/>
                  </a:lnTo>
                  <a:lnTo>
                    <a:pt x="1239888" y="1298267"/>
                  </a:lnTo>
                  <a:lnTo>
                    <a:pt x="1231306" y="1305763"/>
                  </a:lnTo>
                  <a:lnTo>
                    <a:pt x="1239888" y="1311116"/>
                  </a:lnTo>
                  <a:lnTo>
                    <a:pt x="1273826" y="1290418"/>
                  </a:lnTo>
                  <a:lnTo>
                    <a:pt x="1290619" y="1308259"/>
                  </a:lnTo>
                  <a:lnTo>
                    <a:pt x="1284189" y="1360360"/>
                  </a:lnTo>
                  <a:lnTo>
                    <a:pt x="1295267" y="1388907"/>
                  </a:lnTo>
                  <a:lnTo>
                    <a:pt x="1308135" y="1386411"/>
                  </a:lnTo>
                  <a:lnTo>
                    <a:pt x="1303849" y="1410681"/>
                  </a:lnTo>
                  <a:lnTo>
                    <a:pt x="1317070" y="1420311"/>
                  </a:lnTo>
                  <a:lnTo>
                    <a:pt x="1265254" y="1451000"/>
                  </a:lnTo>
                  <a:lnTo>
                    <a:pt x="1200941" y="1425311"/>
                  </a:lnTo>
                  <a:lnTo>
                    <a:pt x="1156992" y="1439227"/>
                  </a:lnTo>
                  <a:lnTo>
                    <a:pt x="1124474" y="1423883"/>
                  </a:lnTo>
                  <a:lnTo>
                    <a:pt x="1117683" y="1402109"/>
                  </a:lnTo>
                  <a:lnTo>
                    <a:pt x="1102319" y="1403185"/>
                  </a:lnTo>
                  <a:lnTo>
                    <a:pt x="1054075" y="1426740"/>
                  </a:lnTo>
                  <a:lnTo>
                    <a:pt x="1017994" y="1479909"/>
                  </a:lnTo>
                  <a:lnTo>
                    <a:pt x="891864" y="1510236"/>
                  </a:lnTo>
                  <a:lnTo>
                    <a:pt x="878634" y="1560919"/>
                  </a:lnTo>
                  <a:lnTo>
                    <a:pt x="810035" y="1590180"/>
                  </a:lnTo>
                  <a:lnTo>
                    <a:pt x="728920" y="1645139"/>
                  </a:lnTo>
                  <a:lnTo>
                    <a:pt x="640671" y="1694745"/>
                  </a:lnTo>
                  <a:lnTo>
                    <a:pt x="562413" y="1692240"/>
                  </a:lnTo>
                  <a:lnTo>
                    <a:pt x="521322" y="1672971"/>
                  </a:lnTo>
                  <a:lnTo>
                    <a:pt x="509892" y="1580902"/>
                  </a:lnTo>
                  <a:lnTo>
                    <a:pt x="449856" y="1488472"/>
                  </a:lnTo>
                  <a:lnTo>
                    <a:pt x="375180" y="1437084"/>
                  </a:lnTo>
                  <a:lnTo>
                    <a:pt x="340871" y="1350007"/>
                  </a:lnTo>
                  <a:lnTo>
                    <a:pt x="312649" y="1207980"/>
                  </a:lnTo>
                  <a:lnTo>
                    <a:pt x="292999" y="1183357"/>
                  </a:lnTo>
                  <a:lnTo>
                    <a:pt x="219751" y="1187634"/>
                  </a:lnTo>
                  <a:lnTo>
                    <a:pt x="166859" y="1177290"/>
                  </a:lnTo>
                  <a:lnTo>
                    <a:pt x="159001" y="1146600"/>
                  </a:lnTo>
                  <a:lnTo>
                    <a:pt x="170793" y="1096642"/>
                  </a:lnTo>
                  <a:lnTo>
                    <a:pt x="127559" y="1080583"/>
                  </a:lnTo>
                  <a:lnTo>
                    <a:pt x="107909" y="1055237"/>
                  </a:lnTo>
                  <a:lnTo>
                    <a:pt x="196520" y="867175"/>
                  </a:lnTo>
                  <a:lnTo>
                    <a:pt x="193310" y="848973"/>
                  </a:lnTo>
                  <a:lnTo>
                    <a:pt x="220104" y="832199"/>
                  </a:lnTo>
                  <a:lnTo>
                    <a:pt x="163649" y="691953"/>
                  </a:lnTo>
                  <a:lnTo>
                    <a:pt x="137922" y="689820"/>
                  </a:lnTo>
                  <a:lnTo>
                    <a:pt x="127921" y="675189"/>
                  </a:lnTo>
                  <a:lnTo>
                    <a:pt x="131131" y="604161"/>
                  </a:lnTo>
                  <a:lnTo>
                    <a:pt x="32871" y="572405"/>
                  </a:lnTo>
                  <a:lnTo>
                    <a:pt x="64313" y="533514"/>
                  </a:lnTo>
                  <a:lnTo>
                    <a:pt x="53950" y="408965"/>
                  </a:lnTo>
                  <a:lnTo>
                    <a:pt x="20364" y="403250"/>
                  </a:lnTo>
                  <a:lnTo>
                    <a:pt x="0" y="339376"/>
                  </a:lnTo>
                  <a:lnTo>
                    <a:pt x="10001" y="337595"/>
                  </a:lnTo>
                  <a:lnTo>
                    <a:pt x="5715" y="324383"/>
                  </a:lnTo>
                  <a:lnTo>
                    <a:pt x="19298" y="304400"/>
                  </a:lnTo>
                  <a:lnTo>
                    <a:pt x="41443" y="300123"/>
                  </a:lnTo>
                  <a:lnTo>
                    <a:pt x="58950" y="250517"/>
                  </a:lnTo>
                  <a:lnTo>
                    <a:pt x="41091" y="206626"/>
                  </a:lnTo>
                  <a:lnTo>
                    <a:pt x="13935" y="186280"/>
                  </a:lnTo>
                  <a:lnTo>
                    <a:pt x="25727" y="154876"/>
                  </a:lnTo>
                  <a:lnTo>
                    <a:pt x="16793" y="112414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4" name="Forme libre : forme 63">
              <a:extLst>
                <a:ext uri="{FF2B5EF4-FFF2-40B4-BE49-F238E27FC236}">
                  <a16:creationId xmlns:a16="http://schemas.microsoft.com/office/drawing/2014/main" xmlns="" id="{F4E88C51-913A-EF17-F4C3-DC66E6879729}"/>
                </a:ext>
              </a:extLst>
            </p:cNvPr>
            <p:cNvSpPr/>
            <p:nvPr/>
          </p:nvSpPr>
          <p:spPr>
            <a:xfrm>
              <a:off x="4805639" y="1104471"/>
              <a:ext cx="1485900" cy="752475"/>
            </a:xfrm>
            <a:custGeom>
              <a:avLst/>
              <a:gdLst>
                <a:gd name="connsiteX0" fmla="*/ 1456058 w 1485900"/>
                <a:gd name="connsiteY0" fmla="*/ 624869 h 752475"/>
                <a:gd name="connsiteX1" fmla="*/ 1430684 w 1485900"/>
                <a:gd name="connsiteY1" fmla="*/ 577405 h 752475"/>
                <a:gd name="connsiteX2" fmla="*/ 1426759 w 1485900"/>
                <a:gd name="connsiteY2" fmla="*/ 535657 h 752475"/>
                <a:gd name="connsiteX3" fmla="*/ 1415682 w 1485900"/>
                <a:gd name="connsiteY3" fmla="*/ 541010 h 752475"/>
                <a:gd name="connsiteX4" fmla="*/ 1398175 w 1485900"/>
                <a:gd name="connsiteY4" fmla="*/ 517103 h 752475"/>
                <a:gd name="connsiteX5" fmla="*/ 1378172 w 1485900"/>
                <a:gd name="connsiteY5" fmla="*/ 527085 h 752475"/>
                <a:gd name="connsiteX6" fmla="*/ 1322423 w 1485900"/>
                <a:gd name="connsiteY6" fmla="*/ 318325 h 752475"/>
                <a:gd name="connsiteX7" fmla="*/ 1350302 w 1485900"/>
                <a:gd name="connsiteY7" fmla="*/ 286922 h 752475"/>
                <a:gd name="connsiteX8" fmla="*/ 1391755 w 1485900"/>
                <a:gd name="connsiteY8" fmla="*/ 279073 h 752475"/>
                <a:gd name="connsiteX9" fmla="*/ 1419616 w 1485900"/>
                <a:gd name="connsiteY9" fmla="*/ 252660 h 752475"/>
                <a:gd name="connsiteX10" fmla="*/ 1414615 w 1485900"/>
                <a:gd name="connsiteY10" fmla="*/ 226609 h 752475"/>
                <a:gd name="connsiteX11" fmla="*/ 1387812 w 1485900"/>
                <a:gd name="connsiteY11" fmla="*/ 215189 h 752475"/>
                <a:gd name="connsiteX12" fmla="*/ 1397813 w 1485900"/>
                <a:gd name="connsiteY12" fmla="*/ 201635 h 752475"/>
                <a:gd name="connsiteX13" fmla="*/ 1379592 w 1485900"/>
                <a:gd name="connsiteY13" fmla="*/ 197701 h 752475"/>
                <a:gd name="connsiteX14" fmla="*/ 1397108 w 1485900"/>
                <a:gd name="connsiteY14" fmla="*/ 170583 h 752475"/>
                <a:gd name="connsiteX15" fmla="*/ 1387450 w 1485900"/>
                <a:gd name="connsiteY15" fmla="*/ 159877 h 752475"/>
                <a:gd name="connsiteX16" fmla="*/ 1414615 w 1485900"/>
                <a:gd name="connsiteY16" fmla="*/ 149523 h 752475"/>
                <a:gd name="connsiteX17" fmla="*/ 1416396 w 1485900"/>
                <a:gd name="connsiteY17" fmla="*/ 167011 h 752475"/>
                <a:gd name="connsiteX18" fmla="*/ 1440342 w 1485900"/>
                <a:gd name="connsiteY18" fmla="*/ 157020 h 752475"/>
                <a:gd name="connsiteX19" fmla="*/ 1461068 w 1485900"/>
                <a:gd name="connsiteY19" fmla="*/ 165945 h 752475"/>
                <a:gd name="connsiteX20" fmla="*/ 1461421 w 1485900"/>
                <a:gd name="connsiteY20" fmla="*/ 144894 h 752475"/>
                <a:gd name="connsiteX21" fmla="*/ 1490720 w 1485900"/>
                <a:gd name="connsiteY21" fmla="*/ 106347 h 752475"/>
                <a:gd name="connsiteX22" fmla="*/ 1477490 w 1485900"/>
                <a:gd name="connsiteY22" fmla="*/ 89926 h 752475"/>
                <a:gd name="connsiteX23" fmla="*/ 1480709 w 1485900"/>
                <a:gd name="connsiteY23" fmla="*/ 71018 h 752475"/>
                <a:gd name="connsiteX24" fmla="*/ 1460354 w 1485900"/>
                <a:gd name="connsiteY24" fmla="*/ 59598 h 752475"/>
                <a:gd name="connsiteX25" fmla="*/ 1432122 w 1485900"/>
                <a:gd name="connsiteY25" fmla="*/ 0 h 752475"/>
                <a:gd name="connsiteX26" fmla="*/ 1233097 w 1485900"/>
                <a:gd name="connsiteY26" fmla="*/ 118120 h 752475"/>
                <a:gd name="connsiteX27" fmla="*/ 1185577 w 1485900"/>
                <a:gd name="connsiteY27" fmla="*/ 85296 h 752475"/>
                <a:gd name="connsiteX28" fmla="*/ 1055513 w 1485900"/>
                <a:gd name="connsiteY28" fmla="*/ 64237 h 752475"/>
                <a:gd name="connsiteX29" fmla="*/ 1056942 w 1485900"/>
                <a:gd name="connsiteY29" fmla="*/ 53530 h 752475"/>
                <a:gd name="connsiteX30" fmla="*/ 1024061 w 1485900"/>
                <a:gd name="connsiteY30" fmla="*/ 47463 h 752475"/>
                <a:gd name="connsiteX31" fmla="*/ 867556 w 1485900"/>
                <a:gd name="connsiteY31" fmla="*/ 84934 h 752475"/>
                <a:gd name="connsiteX32" fmla="*/ 825037 w 1485900"/>
                <a:gd name="connsiteY32" fmla="*/ 83153 h 752475"/>
                <a:gd name="connsiteX33" fmla="*/ 792880 w 1485900"/>
                <a:gd name="connsiteY33" fmla="*/ 101708 h 752475"/>
                <a:gd name="connsiteX34" fmla="*/ 795385 w 1485900"/>
                <a:gd name="connsiteY34" fmla="*/ 113843 h 752475"/>
                <a:gd name="connsiteX35" fmla="*/ 754294 w 1485900"/>
                <a:gd name="connsiteY35" fmla="*/ 119548 h 752475"/>
                <a:gd name="connsiteX36" fmla="*/ 645309 w 1485900"/>
                <a:gd name="connsiteY36" fmla="*/ 97784 h 752475"/>
                <a:gd name="connsiteX37" fmla="*/ 442713 w 1485900"/>
                <a:gd name="connsiteY37" fmla="*/ 87078 h 752475"/>
                <a:gd name="connsiteX38" fmla="*/ 385544 w 1485900"/>
                <a:gd name="connsiteY38" fmla="*/ 100641 h 752475"/>
                <a:gd name="connsiteX39" fmla="*/ 336595 w 1485900"/>
                <a:gd name="connsiteY39" fmla="*/ 142037 h 752475"/>
                <a:gd name="connsiteX40" fmla="*/ 267624 w 1485900"/>
                <a:gd name="connsiteY40" fmla="*/ 170231 h 752475"/>
                <a:gd name="connsiteX41" fmla="*/ 274415 w 1485900"/>
                <a:gd name="connsiteY41" fmla="*/ 188071 h 752475"/>
                <a:gd name="connsiteX42" fmla="*/ 257985 w 1485900"/>
                <a:gd name="connsiteY42" fmla="*/ 198063 h 752475"/>
                <a:gd name="connsiteX43" fmla="*/ 266557 w 1485900"/>
                <a:gd name="connsiteY43" fmla="*/ 201987 h 752475"/>
                <a:gd name="connsiteX44" fmla="*/ 263700 w 1485900"/>
                <a:gd name="connsiteY44" fmla="*/ 233753 h 752475"/>
                <a:gd name="connsiteX45" fmla="*/ 231181 w 1485900"/>
                <a:gd name="connsiteY45" fmla="*/ 260518 h 752475"/>
                <a:gd name="connsiteX46" fmla="*/ 207245 w 1485900"/>
                <a:gd name="connsiteY46" fmla="*/ 265147 h 752475"/>
                <a:gd name="connsiteX47" fmla="*/ 172584 w 1485900"/>
                <a:gd name="connsiteY47" fmla="*/ 215551 h 752475"/>
                <a:gd name="connsiteX48" fmla="*/ 123987 w 1485900"/>
                <a:gd name="connsiteY48" fmla="*/ 246240 h 752475"/>
                <a:gd name="connsiteX49" fmla="*/ 126492 w 1485900"/>
                <a:gd name="connsiteY49" fmla="*/ 284778 h 752475"/>
                <a:gd name="connsiteX50" fmla="*/ 109338 w 1485900"/>
                <a:gd name="connsiteY50" fmla="*/ 289770 h 752475"/>
                <a:gd name="connsiteX51" fmla="*/ 102546 w 1485900"/>
                <a:gd name="connsiteY51" fmla="*/ 310477 h 752475"/>
                <a:gd name="connsiteX52" fmla="*/ 110414 w 1485900"/>
                <a:gd name="connsiteY52" fmla="*/ 329032 h 752475"/>
                <a:gd name="connsiteX53" fmla="*/ 56455 w 1485900"/>
                <a:gd name="connsiteY53" fmla="*/ 322964 h 752475"/>
                <a:gd name="connsiteX54" fmla="*/ 38586 w 1485900"/>
                <a:gd name="connsiteY54" fmla="*/ 332956 h 752475"/>
                <a:gd name="connsiteX55" fmla="*/ 28585 w 1485900"/>
                <a:gd name="connsiteY55" fmla="*/ 344729 h 752475"/>
                <a:gd name="connsiteX56" fmla="*/ 31804 w 1485900"/>
                <a:gd name="connsiteY56" fmla="*/ 376857 h 752475"/>
                <a:gd name="connsiteX57" fmla="*/ 0 w 1485900"/>
                <a:gd name="connsiteY57" fmla="*/ 399688 h 752475"/>
                <a:gd name="connsiteX58" fmla="*/ 8220 w 1485900"/>
                <a:gd name="connsiteY58" fmla="*/ 413252 h 752475"/>
                <a:gd name="connsiteX59" fmla="*/ 30366 w 1485900"/>
                <a:gd name="connsiteY59" fmla="*/ 438950 h 752475"/>
                <a:gd name="connsiteX60" fmla="*/ 55378 w 1485900"/>
                <a:gd name="connsiteY60" fmla="*/ 441084 h 752475"/>
                <a:gd name="connsiteX61" fmla="*/ 73600 w 1485900"/>
                <a:gd name="connsiteY61" fmla="*/ 482832 h 752475"/>
                <a:gd name="connsiteX62" fmla="*/ 61817 w 1485900"/>
                <a:gd name="connsiteY62" fmla="*/ 517455 h 752475"/>
                <a:gd name="connsiteX63" fmla="*/ 65027 w 1485900"/>
                <a:gd name="connsiteY63" fmla="*/ 568128 h 752475"/>
                <a:gd name="connsiteX64" fmla="*/ 134350 w 1485900"/>
                <a:gd name="connsiteY64" fmla="*/ 577767 h 752475"/>
                <a:gd name="connsiteX65" fmla="*/ 158648 w 1485900"/>
                <a:gd name="connsiteY65" fmla="*/ 601313 h 752475"/>
                <a:gd name="connsiteX66" fmla="*/ 169002 w 1485900"/>
                <a:gd name="connsiteY66" fmla="*/ 627364 h 752475"/>
                <a:gd name="connsiteX67" fmla="*/ 145066 w 1485900"/>
                <a:gd name="connsiteY67" fmla="*/ 637003 h 752475"/>
                <a:gd name="connsiteX68" fmla="*/ 149714 w 1485900"/>
                <a:gd name="connsiteY68" fmla="*/ 673046 h 752475"/>
                <a:gd name="connsiteX69" fmla="*/ 193310 w 1485900"/>
                <a:gd name="connsiteY69" fmla="*/ 713727 h 752475"/>
                <a:gd name="connsiteX70" fmla="*/ 350529 w 1485900"/>
                <a:gd name="connsiteY70" fmla="*/ 753694 h 752475"/>
                <a:gd name="connsiteX71" fmla="*/ 441646 w 1485900"/>
                <a:gd name="connsiteY71" fmla="*/ 729786 h 752475"/>
                <a:gd name="connsiteX72" fmla="*/ 483089 w 1485900"/>
                <a:gd name="connsiteY72" fmla="*/ 662702 h 752475"/>
                <a:gd name="connsiteX73" fmla="*/ 540973 w 1485900"/>
                <a:gd name="connsiteY73" fmla="*/ 693029 h 752475"/>
                <a:gd name="connsiteX74" fmla="*/ 594570 w 1485900"/>
                <a:gd name="connsiteY74" fmla="*/ 703021 h 752475"/>
                <a:gd name="connsiteX75" fmla="*/ 641385 w 1485900"/>
                <a:gd name="connsiteY75" fmla="*/ 685895 h 752475"/>
                <a:gd name="connsiteX76" fmla="*/ 651024 w 1485900"/>
                <a:gd name="connsiteY76" fmla="*/ 647348 h 752475"/>
                <a:gd name="connsiteX77" fmla="*/ 700697 w 1485900"/>
                <a:gd name="connsiteY77" fmla="*/ 627012 h 752475"/>
                <a:gd name="connsiteX78" fmla="*/ 717852 w 1485900"/>
                <a:gd name="connsiteY78" fmla="*/ 592750 h 752475"/>
                <a:gd name="connsiteX79" fmla="*/ 746436 w 1485900"/>
                <a:gd name="connsiteY79" fmla="*/ 569195 h 752475"/>
                <a:gd name="connsiteX80" fmla="*/ 713556 w 1485900"/>
                <a:gd name="connsiteY80" fmla="*/ 541725 h 752475"/>
                <a:gd name="connsiteX81" fmla="*/ 680333 w 1485900"/>
                <a:gd name="connsiteY81" fmla="*/ 556708 h 752475"/>
                <a:gd name="connsiteX82" fmla="*/ 656387 w 1485900"/>
                <a:gd name="connsiteY82" fmla="*/ 547783 h 752475"/>
                <a:gd name="connsiteX83" fmla="*/ 682476 w 1485900"/>
                <a:gd name="connsiteY83" fmla="*/ 513531 h 752475"/>
                <a:gd name="connsiteX84" fmla="*/ 679257 w 1485900"/>
                <a:gd name="connsiteY84" fmla="*/ 481765 h 752475"/>
                <a:gd name="connsiteX85" fmla="*/ 698192 w 1485900"/>
                <a:gd name="connsiteY85" fmla="*/ 459638 h 752475"/>
                <a:gd name="connsiteX86" fmla="*/ 688191 w 1485900"/>
                <a:gd name="connsiteY86" fmla="*/ 402546 h 752475"/>
                <a:gd name="connsiteX87" fmla="*/ 707127 w 1485900"/>
                <a:gd name="connsiteY87" fmla="*/ 384343 h 752475"/>
                <a:gd name="connsiteX88" fmla="*/ 705345 w 1485900"/>
                <a:gd name="connsiteY88" fmla="*/ 365789 h 752475"/>
                <a:gd name="connsiteX89" fmla="*/ 761086 w 1485900"/>
                <a:gd name="connsiteY89" fmla="*/ 394697 h 752475"/>
                <a:gd name="connsiteX90" fmla="*/ 781450 w 1485900"/>
                <a:gd name="connsiteY90" fmla="*/ 378276 h 752475"/>
                <a:gd name="connsiteX91" fmla="*/ 811463 w 1485900"/>
                <a:gd name="connsiteY91" fmla="*/ 383276 h 752475"/>
                <a:gd name="connsiteX92" fmla="*/ 829332 w 1485900"/>
                <a:gd name="connsiteY92" fmla="*/ 356511 h 752475"/>
                <a:gd name="connsiteX93" fmla="*/ 811463 w 1485900"/>
                <a:gd name="connsiteY93" fmla="*/ 353292 h 752475"/>
                <a:gd name="connsiteX94" fmla="*/ 810387 w 1485900"/>
                <a:gd name="connsiteY94" fmla="*/ 340805 h 752475"/>
                <a:gd name="connsiteX95" fmla="*/ 855774 w 1485900"/>
                <a:gd name="connsiteY95" fmla="*/ 333670 h 752475"/>
                <a:gd name="connsiteX96" fmla="*/ 863984 w 1485900"/>
                <a:gd name="connsiteY96" fmla="*/ 318687 h 752475"/>
                <a:gd name="connsiteX97" fmla="*/ 885787 w 1485900"/>
                <a:gd name="connsiteY97" fmla="*/ 324040 h 752475"/>
                <a:gd name="connsiteX98" fmla="*/ 913657 w 1485900"/>
                <a:gd name="connsiteY98" fmla="*/ 291560 h 752475"/>
                <a:gd name="connsiteX99" fmla="*/ 944737 w 1485900"/>
                <a:gd name="connsiteY99" fmla="*/ 298342 h 752475"/>
                <a:gd name="connsiteX100" fmla="*/ 981904 w 1485900"/>
                <a:gd name="connsiteY100" fmla="*/ 249088 h 752475"/>
                <a:gd name="connsiteX101" fmla="*/ 1040502 w 1485900"/>
                <a:gd name="connsiteY101" fmla="*/ 239811 h 752475"/>
                <a:gd name="connsiteX102" fmla="*/ 1037292 w 1485900"/>
                <a:gd name="connsiteY102" fmla="*/ 218046 h 752475"/>
                <a:gd name="connsiteX103" fmla="*/ 1048722 w 1485900"/>
                <a:gd name="connsiteY103" fmla="*/ 206626 h 752475"/>
                <a:gd name="connsiteX104" fmla="*/ 1065876 w 1485900"/>
                <a:gd name="connsiteY104" fmla="*/ 229467 h 752475"/>
                <a:gd name="connsiteX105" fmla="*/ 1152344 w 1485900"/>
                <a:gd name="connsiteY105" fmla="*/ 272291 h 752475"/>
                <a:gd name="connsiteX106" fmla="*/ 1192359 w 1485900"/>
                <a:gd name="connsiteY106" fmla="*/ 325460 h 752475"/>
                <a:gd name="connsiteX107" fmla="*/ 1280255 w 1485900"/>
                <a:gd name="connsiteY107" fmla="*/ 380057 h 752475"/>
                <a:gd name="connsiteX108" fmla="*/ 1288475 w 1485900"/>
                <a:gd name="connsiteY108" fmla="*/ 432873 h 752475"/>
                <a:gd name="connsiteX109" fmla="*/ 1274902 w 1485900"/>
                <a:gd name="connsiteY109" fmla="*/ 476412 h 752475"/>
                <a:gd name="connsiteX110" fmla="*/ 1280255 w 1485900"/>
                <a:gd name="connsiteY110" fmla="*/ 549573 h 752475"/>
                <a:gd name="connsiteX111" fmla="*/ 1330643 w 1485900"/>
                <a:gd name="connsiteY111" fmla="*/ 590607 h 752475"/>
                <a:gd name="connsiteX112" fmla="*/ 1357798 w 1485900"/>
                <a:gd name="connsiteY112" fmla="*/ 592036 h 752475"/>
                <a:gd name="connsiteX113" fmla="*/ 1363875 w 1485900"/>
                <a:gd name="connsiteY113" fmla="*/ 616658 h 752475"/>
                <a:gd name="connsiteX114" fmla="*/ 1425331 w 1485900"/>
                <a:gd name="connsiteY114" fmla="*/ 638070 h 752475"/>
                <a:gd name="connsiteX115" fmla="*/ 1456058 w 1485900"/>
                <a:gd name="connsiteY115" fmla="*/ 624869 h 752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485900" h="752475">
                  <a:moveTo>
                    <a:pt x="1456058" y="624869"/>
                  </a:moveTo>
                  <a:lnTo>
                    <a:pt x="1430684" y="577405"/>
                  </a:lnTo>
                  <a:lnTo>
                    <a:pt x="1426759" y="535657"/>
                  </a:lnTo>
                  <a:lnTo>
                    <a:pt x="1415682" y="541010"/>
                  </a:lnTo>
                  <a:lnTo>
                    <a:pt x="1398175" y="517103"/>
                  </a:lnTo>
                  <a:lnTo>
                    <a:pt x="1378172" y="527085"/>
                  </a:lnTo>
                  <a:lnTo>
                    <a:pt x="1322423" y="318325"/>
                  </a:lnTo>
                  <a:lnTo>
                    <a:pt x="1350302" y="286922"/>
                  </a:lnTo>
                  <a:lnTo>
                    <a:pt x="1391755" y="279073"/>
                  </a:lnTo>
                  <a:lnTo>
                    <a:pt x="1419616" y="252660"/>
                  </a:lnTo>
                  <a:lnTo>
                    <a:pt x="1414615" y="226609"/>
                  </a:lnTo>
                  <a:lnTo>
                    <a:pt x="1387812" y="215189"/>
                  </a:lnTo>
                  <a:lnTo>
                    <a:pt x="1397813" y="201635"/>
                  </a:lnTo>
                  <a:lnTo>
                    <a:pt x="1379592" y="197701"/>
                  </a:lnTo>
                  <a:lnTo>
                    <a:pt x="1397108" y="170583"/>
                  </a:lnTo>
                  <a:lnTo>
                    <a:pt x="1387450" y="159877"/>
                  </a:lnTo>
                  <a:lnTo>
                    <a:pt x="1414615" y="149523"/>
                  </a:lnTo>
                  <a:lnTo>
                    <a:pt x="1416396" y="167011"/>
                  </a:lnTo>
                  <a:lnTo>
                    <a:pt x="1440342" y="157020"/>
                  </a:lnTo>
                  <a:lnTo>
                    <a:pt x="1461068" y="165945"/>
                  </a:lnTo>
                  <a:lnTo>
                    <a:pt x="1461421" y="144894"/>
                  </a:lnTo>
                  <a:lnTo>
                    <a:pt x="1490720" y="106347"/>
                  </a:lnTo>
                  <a:lnTo>
                    <a:pt x="1477490" y="89926"/>
                  </a:lnTo>
                  <a:lnTo>
                    <a:pt x="1480709" y="71018"/>
                  </a:lnTo>
                  <a:lnTo>
                    <a:pt x="1460354" y="59598"/>
                  </a:lnTo>
                  <a:lnTo>
                    <a:pt x="1432122" y="0"/>
                  </a:lnTo>
                  <a:lnTo>
                    <a:pt x="1233097" y="118120"/>
                  </a:lnTo>
                  <a:lnTo>
                    <a:pt x="1185577" y="85296"/>
                  </a:lnTo>
                  <a:lnTo>
                    <a:pt x="1055513" y="64237"/>
                  </a:lnTo>
                  <a:lnTo>
                    <a:pt x="1056942" y="53530"/>
                  </a:lnTo>
                  <a:lnTo>
                    <a:pt x="1024061" y="47463"/>
                  </a:lnTo>
                  <a:lnTo>
                    <a:pt x="867556" y="84934"/>
                  </a:lnTo>
                  <a:lnTo>
                    <a:pt x="825037" y="83153"/>
                  </a:lnTo>
                  <a:lnTo>
                    <a:pt x="792880" y="101708"/>
                  </a:lnTo>
                  <a:lnTo>
                    <a:pt x="795385" y="113843"/>
                  </a:lnTo>
                  <a:lnTo>
                    <a:pt x="754294" y="119548"/>
                  </a:lnTo>
                  <a:lnTo>
                    <a:pt x="645309" y="97784"/>
                  </a:lnTo>
                  <a:lnTo>
                    <a:pt x="442713" y="87078"/>
                  </a:lnTo>
                  <a:lnTo>
                    <a:pt x="385544" y="100641"/>
                  </a:lnTo>
                  <a:lnTo>
                    <a:pt x="336595" y="142037"/>
                  </a:lnTo>
                  <a:lnTo>
                    <a:pt x="267624" y="170231"/>
                  </a:lnTo>
                  <a:lnTo>
                    <a:pt x="274415" y="188071"/>
                  </a:lnTo>
                  <a:lnTo>
                    <a:pt x="257985" y="198063"/>
                  </a:lnTo>
                  <a:lnTo>
                    <a:pt x="266557" y="201987"/>
                  </a:lnTo>
                  <a:lnTo>
                    <a:pt x="263700" y="233753"/>
                  </a:lnTo>
                  <a:lnTo>
                    <a:pt x="231181" y="260518"/>
                  </a:lnTo>
                  <a:lnTo>
                    <a:pt x="207245" y="265147"/>
                  </a:lnTo>
                  <a:lnTo>
                    <a:pt x="172584" y="215551"/>
                  </a:lnTo>
                  <a:lnTo>
                    <a:pt x="123987" y="246240"/>
                  </a:lnTo>
                  <a:lnTo>
                    <a:pt x="126492" y="284778"/>
                  </a:lnTo>
                  <a:lnTo>
                    <a:pt x="109338" y="289770"/>
                  </a:lnTo>
                  <a:lnTo>
                    <a:pt x="102546" y="310477"/>
                  </a:lnTo>
                  <a:lnTo>
                    <a:pt x="110414" y="329032"/>
                  </a:lnTo>
                  <a:lnTo>
                    <a:pt x="56455" y="322964"/>
                  </a:lnTo>
                  <a:lnTo>
                    <a:pt x="38586" y="332956"/>
                  </a:lnTo>
                  <a:lnTo>
                    <a:pt x="28585" y="344729"/>
                  </a:lnTo>
                  <a:lnTo>
                    <a:pt x="31804" y="376857"/>
                  </a:lnTo>
                  <a:lnTo>
                    <a:pt x="0" y="399688"/>
                  </a:lnTo>
                  <a:lnTo>
                    <a:pt x="8220" y="413252"/>
                  </a:lnTo>
                  <a:lnTo>
                    <a:pt x="30366" y="438950"/>
                  </a:lnTo>
                  <a:lnTo>
                    <a:pt x="55378" y="441084"/>
                  </a:lnTo>
                  <a:lnTo>
                    <a:pt x="73600" y="482832"/>
                  </a:lnTo>
                  <a:lnTo>
                    <a:pt x="61817" y="517455"/>
                  </a:lnTo>
                  <a:lnTo>
                    <a:pt x="65027" y="568128"/>
                  </a:lnTo>
                  <a:lnTo>
                    <a:pt x="134350" y="577767"/>
                  </a:lnTo>
                  <a:lnTo>
                    <a:pt x="158648" y="601313"/>
                  </a:lnTo>
                  <a:lnTo>
                    <a:pt x="169002" y="627364"/>
                  </a:lnTo>
                  <a:lnTo>
                    <a:pt x="145066" y="637003"/>
                  </a:lnTo>
                  <a:lnTo>
                    <a:pt x="149714" y="673046"/>
                  </a:lnTo>
                  <a:lnTo>
                    <a:pt x="193310" y="713727"/>
                  </a:lnTo>
                  <a:lnTo>
                    <a:pt x="350529" y="753694"/>
                  </a:lnTo>
                  <a:lnTo>
                    <a:pt x="441646" y="729786"/>
                  </a:lnTo>
                  <a:lnTo>
                    <a:pt x="483089" y="662702"/>
                  </a:lnTo>
                  <a:lnTo>
                    <a:pt x="540973" y="693029"/>
                  </a:lnTo>
                  <a:lnTo>
                    <a:pt x="594570" y="703021"/>
                  </a:lnTo>
                  <a:lnTo>
                    <a:pt x="641385" y="685895"/>
                  </a:lnTo>
                  <a:lnTo>
                    <a:pt x="651024" y="647348"/>
                  </a:lnTo>
                  <a:lnTo>
                    <a:pt x="700697" y="627012"/>
                  </a:lnTo>
                  <a:lnTo>
                    <a:pt x="717852" y="592750"/>
                  </a:lnTo>
                  <a:lnTo>
                    <a:pt x="746436" y="569195"/>
                  </a:lnTo>
                  <a:lnTo>
                    <a:pt x="713556" y="541725"/>
                  </a:lnTo>
                  <a:lnTo>
                    <a:pt x="680333" y="556708"/>
                  </a:lnTo>
                  <a:lnTo>
                    <a:pt x="656387" y="547783"/>
                  </a:lnTo>
                  <a:lnTo>
                    <a:pt x="682476" y="513531"/>
                  </a:lnTo>
                  <a:lnTo>
                    <a:pt x="679257" y="481765"/>
                  </a:lnTo>
                  <a:lnTo>
                    <a:pt x="698192" y="459638"/>
                  </a:lnTo>
                  <a:lnTo>
                    <a:pt x="688191" y="402546"/>
                  </a:lnTo>
                  <a:lnTo>
                    <a:pt x="707127" y="384343"/>
                  </a:lnTo>
                  <a:lnTo>
                    <a:pt x="705345" y="365789"/>
                  </a:lnTo>
                  <a:lnTo>
                    <a:pt x="761086" y="394697"/>
                  </a:lnTo>
                  <a:lnTo>
                    <a:pt x="781450" y="378276"/>
                  </a:lnTo>
                  <a:lnTo>
                    <a:pt x="811463" y="383276"/>
                  </a:lnTo>
                  <a:lnTo>
                    <a:pt x="829332" y="356511"/>
                  </a:lnTo>
                  <a:lnTo>
                    <a:pt x="811463" y="353292"/>
                  </a:lnTo>
                  <a:lnTo>
                    <a:pt x="810387" y="340805"/>
                  </a:lnTo>
                  <a:lnTo>
                    <a:pt x="855774" y="333670"/>
                  </a:lnTo>
                  <a:lnTo>
                    <a:pt x="863984" y="318687"/>
                  </a:lnTo>
                  <a:lnTo>
                    <a:pt x="885787" y="324040"/>
                  </a:lnTo>
                  <a:lnTo>
                    <a:pt x="913657" y="291560"/>
                  </a:lnTo>
                  <a:lnTo>
                    <a:pt x="944737" y="298342"/>
                  </a:lnTo>
                  <a:lnTo>
                    <a:pt x="981904" y="249088"/>
                  </a:lnTo>
                  <a:lnTo>
                    <a:pt x="1040502" y="239811"/>
                  </a:lnTo>
                  <a:lnTo>
                    <a:pt x="1037292" y="218046"/>
                  </a:lnTo>
                  <a:lnTo>
                    <a:pt x="1048722" y="206626"/>
                  </a:lnTo>
                  <a:lnTo>
                    <a:pt x="1065876" y="229467"/>
                  </a:lnTo>
                  <a:lnTo>
                    <a:pt x="1152344" y="272291"/>
                  </a:lnTo>
                  <a:lnTo>
                    <a:pt x="1192359" y="325460"/>
                  </a:lnTo>
                  <a:lnTo>
                    <a:pt x="1280255" y="380057"/>
                  </a:lnTo>
                  <a:lnTo>
                    <a:pt x="1288475" y="432873"/>
                  </a:lnTo>
                  <a:lnTo>
                    <a:pt x="1274902" y="476412"/>
                  </a:lnTo>
                  <a:lnTo>
                    <a:pt x="1280255" y="549573"/>
                  </a:lnTo>
                  <a:lnTo>
                    <a:pt x="1330643" y="590607"/>
                  </a:lnTo>
                  <a:lnTo>
                    <a:pt x="1357798" y="592036"/>
                  </a:lnTo>
                  <a:lnTo>
                    <a:pt x="1363875" y="616658"/>
                  </a:lnTo>
                  <a:lnTo>
                    <a:pt x="1425331" y="638070"/>
                  </a:lnTo>
                  <a:lnTo>
                    <a:pt x="1456058" y="62486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65" name="Forme libre : forme 64">
              <a:extLst>
                <a:ext uri="{FF2B5EF4-FFF2-40B4-BE49-F238E27FC236}">
                  <a16:creationId xmlns:a16="http://schemas.microsoft.com/office/drawing/2014/main" xmlns="" id="{60B0F2CD-EB82-636E-14F3-6D68C9E6CDA3}"/>
                </a:ext>
              </a:extLst>
            </p:cNvPr>
            <p:cNvSpPr/>
            <p:nvPr/>
          </p:nvSpPr>
          <p:spPr>
            <a:xfrm>
              <a:off x="5368404" y="1311097"/>
              <a:ext cx="1438275" cy="1790700"/>
            </a:xfrm>
            <a:custGeom>
              <a:avLst/>
              <a:gdLst>
                <a:gd name="connsiteX0" fmla="*/ 893293 w 1438275"/>
                <a:gd name="connsiteY0" fmla="*/ 418243 h 1790700"/>
                <a:gd name="connsiteX1" fmla="*/ 914019 w 1438275"/>
                <a:gd name="connsiteY1" fmla="*/ 437159 h 1790700"/>
                <a:gd name="connsiteX2" fmla="*/ 986914 w 1438275"/>
                <a:gd name="connsiteY2" fmla="*/ 453933 h 1790700"/>
                <a:gd name="connsiteX3" fmla="*/ 1015136 w 1438275"/>
                <a:gd name="connsiteY3" fmla="*/ 433235 h 1790700"/>
                <a:gd name="connsiteX4" fmla="*/ 1073029 w 1438275"/>
                <a:gd name="connsiteY4" fmla="*/ 435731 h 1790700"/>
                <a:gd name="connsiteX5" fmla="*/ 1121969 w 1438275"/>
                <a:gd name="connsiteY5" fmla="*/ 462848 h 1790700"/>
                <a:gd name="connsiteX6" fmla="*/ 1127341 w 1438275"/>
                <a:gd name="connsiteY6" fmla="*/ 488909 h 1790700"/>
                <a:gd name="connsiteX7" fmla="*/ 1173433 w 1438275"/>
                <a:gd name="connsiteY7" fmla="*/ 537791 h 1790700"/>
                <a:gd name="connsiteX8" fmla="*/ 1205951 w 1438275"/>
                <a:gd name="connsiteY8" fmla="*/ 606314 h 1790700"/>
                <a:gd name="connsiteX9" fmla="*/ 1245260 w 1438275"/>
                <a:gd name="connsiteY9" fmla="*/ 639861 h 1790700"/>
                <a:gd name="connsiteX10" fmla="*/ 1257405 w 1438275"/>
                <a:gd name="connsiteY10" fmla="*/ 765829 h 1790700"/>
                <a:gd name="connsiteX11" fmla="*/ 1242746 w 1438275"/>
                <a:gd name="connsiteY11" fmla="*/ 814007 h 1790700"/>
                <a:gd name="connsiteX12" fmla="*/ 1442847 w 1438275"/>
                <a:gd name="connsiteY12" fmla="*/ 1138038 h 1790700"/>
                <a:gd name="connsiteX13" fmla="*/ 1346730 w 1438275"/>
                <a:gd name="connsiteY13" fmla="*/ 1235459 h 1790700"/>
                <a:gd name="connsiteX14" fmla="*/ 1362808 w 1438275"/>
                <a:gd name="connsiteY14" fmla="*/ 1402833 h 1790700"/>
                <a:gd name="connsiteX15" fmla="*/ 1336367 w 1438275"/>
                <a:gd name="connsiteY15" fmla="*/ 1461707 h 1790700"/>
                <a:gd name="connsiteX16" fmla="*/ 1322070 w 1438275"/>
                <a:gd name="connsiteY16" fmla="*/ 1454925 h 1790700"/>
                <a:gd name="connsiteX17" fmla="*/ 1249899 w 1438275"/>
                <a:gd name="connsiteY17" fmla="*/ 1515247 h 1790700"/>
                <a:gd name="connsiteX18" fmla="*/ 1185939 w 1438275"/>
                <a:gd name="connsiteY18" fmla="*/ 1525229 h 1790700"/>
                <a:gd name="connsiteX19" fmla="*/ 1168784 w 1438275"/>
                <a:gd name="connsiteY19" fmla="*/ 1606239 h 1790700"/>
                <a:gd name="connsiteX20" fmla="*/ 1104462 w 1438275"/>
                <a:gd name="connsiteY20" fmla="*/ 1672981 h 1790700"/>
                <a:gd name="connsiteX21" fmla="*/ 1071591 w 1438275"/>
                <a:gd name="connsiteY21" fmla="*/ 1729359 h 1790700"/>
                <a:gd name="connsiteX22" fmla="*/ 1024081 w 1438275"/>
                <a:gd name="connsiteY22" fmla="*/ 1771469 h 1790700"/>
                <a:gd name="connsiteX23" fmla="*/ 964044 w 1438275"/>
                <a:gd name="connsiteY23" fmla="*/ 1791091 h 1790700"/>
                <a:gd name="connsiteX24" fmla="*/ 913667 w 1438275"/>
                <a:gd name="connsiteY24" fmla="*/ 1776822 h 1790700"/>
                <a:gd name="connsiteX25" fmla="*/ 879005 w 1438275"/>
                <a:gd name="connsiteY25" fmla="*/ 1780032 h 1790700"/>
                <a:gd name="connsiteX26" fmla="*/ 834342 w 1438275"/>
                <a:gd name="connsiteY26" fmla="*/ 1716157 h 1790700"/>
                <a:gd name="connsiteX27" fmla="*/ 767163 w 1438275"/>
                <a:gd name="connsiteY27" fmla="*/ 1685820 h 1790700"/>
                <a:gd name="connsiteX28" fmla="*/ 663540 w 1438275"/>
                <a:gd name="connsiteY28" fmla="*/ 1681182 h 1790700"/>
                <a:gd name="connsiteX29" fmla="*/ 638527 w 1438275"/>
                <a:gd name="connsiteY29" fmla="*/ 1662274 h 1790700"/>
                <a:gd name="connsiteX30" fmla="*/ 595293 w 1438275"/>
                <a:gd name="connsiteY30" fmla="*/ 1656197 h 1790700"/>
                <a:gd name="connsiteX31" fmla="*/ 555279 w 1438275"/>
                <a:gd name="connsiteY31" fmla="*/ 1693316 h 1790700"/>
                <a:gd name="connsiteX32" fmla="*/ 472383 w 1438275"/>
                <a:gd name="connsiteY32" fmla="*/ 1649063 h 1790700"/>
                <a:gd name="connsiteX33" fmla="*/ 441293 w 1438275"/>
                <a:gd name="connsiteY33" fmla="*/ 1650844 h 1790700"/>
                <a:gd name="connsiteX34" fmla="*/ 391630 w 1438275"/>
                <a:gd name="connsiteY34" fmla="*/ 1614449 h 1790700"/>
                <a:gd name="connsiteX35" fmla="*/ 353387 w 1438275"/>
                <a:gd name="connsiteY35" fmla="*/ 1616593 h 1790700"/>
                <a:gd name="connsiteX36" fmla="*/ 344100 w 1438275"/>
                <a:gd name="connsiteY36" fmla="*/ 1600886 h 1790700"/>
                <a:gd name="connsiteX37" fmla="*/ 395916 w 1438275"/>
                <a:gd name="connsiteY37" fmla="*/ 1570196 h 1790700"/>
                <a:gd name="connsiteX38" fmla="*/ 382696 w 1438275"/>
                <a:gd name="connsiteY38" fmla="*/ 1560567 h 1790700"/>
                <a:gd name="connsiteX39" fmla="*/ 386982 w 1438275"/>
                <a:gd name="connsiteY39" fmla="*/ 1536297 h 1790700"/>
                <a:gd name="connsiteX40" fmla="*/ 374114 w 1438275"/>
                <a:gd name="connsiteY40" fmla="*/ 1538792 h 1790700"/>
                <a:gd name="connsiteX41" fmla="*/ 363036 w 1438275"/>
                <a:gd name="connsiteY41" fmla="*/ 1510246 h 1790700"/>
                <a:gd name="connsiteX42" fmla="*/ 369465 w 1438275"/>
                <a:gd name="connsiteY42" fmla="*/ 1458144 h 1790700"/>
                <a:gd name="connsiteX43" fmla="*/ 352673 w 1438275"/>
                <a:gd name="connsiteY43" fmla="*/ 1440304 h 1790700"/>
                <a:gd name="connsiteX44" fmla="*/ 318735 w 1438275"/>
                <a:gd name="connsiteY44" fmla="*/ 1461002 h 1790700"/>
                <a:gd name="connsiteX45" fmla="*/ 310153 w 1438275"/>
                <a:gd name="connsiteY45" fmla="*/ 1455649 h 1790700"/>
                <a:gd name="connsiteX46" fmla="*/ 318735 w 1438275"/>
                <a:gd name="connsiteY46" fmla="*/ 1448152 h 1790700"/>
                <a:gd name="connsiteX47" fmla="*/ 298009 w 1438275"/>
                <a:gd name="connsiteY47" fmla="*/ 1441371 h 1790700"/>
                <a:gd name="connsiteX48" fmla="*/ 266567 w 1438275"/>
                <a:gd name="connsiteY48" fmla="*/ 1454572 h 1790700"/>
                <a:gd name="connsiteX49" fmla="*/ 277282 w 1438275"/>
                <a:gd name="connsiteY49" fmla="*/ 1467060 h 1790700"/>
                <a:gd name="connsiteX50" fmla="*/ 245840 w 1438275"/>
                <a:gd name="connsiteY50" fmla="*/ 1457430 h 1790700"/>
                <a:gd name="connsiteX51" fmla="*/ 236906 w 1438275"/>
                <a:gd name="connsiteY51" fmla="*/ 1452077 h 1790700"/>
                <a:gd name="connsiteX52" fmla="*/ 238687 w 1438275"/>
                <a:gd name="connsiteY52" fmla="*/ 1413891 h 1790700"/>
                <a:gd name="connsiteX53" fmla="*/ 225476 w 1438275"/>
                <a:gd name="connsiteY53" fmla="*/ 1408538 h 1790700"/>
                <a:gd name="connsiteX54" fmla="*/ 206178 w 1438275"/>
                <a:gd name="connsiteY54" fmla="*/ 1357503 h 1790700"/>
                <a:gd name="connsiteX55" fmla="*/ 187595 w 1438275"/>
                <a:gd name="connsiteY55" fmla="*/ 1356798 h 1790700"/>
                <a:gd name="connsiteX56" fmla="*/ 186880 w 1438275"/>
                <a:gd name="connsiteY56" fmla="*/ 1346445 h 1790700"/>
                <a:gd name="connsiteX57" fmla="*/ 159725 w 1438275"/>
                <a:gd name="connsiteY57" fmla="*/ 1372857 h 1790700"/>
                <a:gd name="connsiteX58" fmla="*/ 147571 w 1438275"/>
                <a:gd name="connsiteY58" fmla="*/ 1332166 h 1790700"/>
                <a:gd name="connsiteX59" fmla="*/ 132217 w 1438275"/>
                <a:gd name="connsiteY59" fmla="*/ 1332529 h 1790700"/>
                <a:gd name="connsiteX60" fmla="*/ 147933 w 1438275"/>
                <a:gd name="connsiteY60" fmla="*/ 1306116 h 1790700"/>
                <a:gd name="connsiteX61" fmla="*/ 143285 w 1438275"/>
                <a:gd name="connsiteY61" fmla="*/ 1283637 h 1790700"/>
                <a:gd name="connsiteX62" fmla="*/ 224752 w 1438275"/>
                <a:gd name="connsiteY62" fmla="*/ 1212266 h 1790700"/>
                <a:gd name="connsiteX63" fmla="*/ 207607 w 1438275"/>
                <a:gd name="connsiteY63" fmla="*/ 1183719 h 1790700"/>
                <a:gd name="connsiteX64" fmla="*/ 200463 w 1438275"/>
                <a:gd name="connsiteY64" fmla="*/ 1120197 h 1790700"/>
                <a:gd name="connsiteX65" fmla="*/ 185814 w 1438275"/>
                <a:gd name="connsiteY65" fmla="*/ 1103424 h 1790700"/>
                <a:gd name="connsiteX66" fmla="*/ 180451 w 1438275"/>
                <a:gd name="connsiteY66" fmla="*/ 1021699 h 1790700"/>
                <a:gd name="connsiteX67" fmla="*/ 159010 w 1438275"/>
                <a:gd name="connsiteY67" fmla="*/ 1013489 h 1790700"/>
                <a:gd name="connsiteX68" fmla="*/ 171164 w 1438275"/>
                <a:gd name="connsiteY68" fmla="*/ 989943 h 1790700"/>
                <a:gd name="connsiteX69" fmla="*/ 161154 w 1438275"/>
                <a:gd name="connsiteY69" fmla="*/ 972455 h 1790700"/>
                <a:gd name="connsiteX70" fmla="*/ 171164 w 1438275"/>
                <a:gd name="connsiteY70" fmla="*/ 947471 h 1790700"/>
                <a:gd name="connsiteX71" fmla="*/ 117205 w 1438275"/>
                <a:gd name="connsiteY71" fmla="*/ 905361 h 1790700"/>
                <a:gd name="connsiteX72" fmla="*/ 109699 w 1438275"/>
                <a:gd name="connsiteY72" fmla="*/ 878957 h 1790700"/>
                <a:gd name="connsiteX73" fmla="*/ 59674 w 1438275"/>
                <a:gd name="connsiteY73" fmla="*/ 818998 h 1790700"/>
                <a:gd name="connsiteX74" fmla="*/ 58607 w 1438275"/>
                <a:gd name="connsiteY74" fmla="*/ 790099 h 1790700"/>
                <a:gd name="connsiteX75" fmla="*/ 37881 w 1438275"/>
                <a:gd name="connsiteY75" fmla="*/ 773678 h 1790700"/>
                <a:gd name="connsiteX76" fmla="*/ 43596 w 1438275"/>
                <a:gd name="connsiteY76" fmla="*/ 740845 h 1790700"/>
                <a:gd name="connsiteX77" fmla="*/ 29299 w 1438275"/>
                <a:gd name="connsiteY77" fmla="*/ 740845 h 1790700"/>
                <a:gd name="connsiteX78" fmla="*/ 0 w 1438275"/>
                <a:gd name="connsiteY78" fmla="*/ 699811 h 1790700"/>
                <a:gd name="connsiteX79" fmla="*/ 17154 w 1438275"/>
                <a:gd name="connsiteY79" fmla="*/ 645919 h 1790700"/>
                <a:gd name="connsiteX80" fmla="*/ 55388 w 1438275"/>
                <a:gd name="connsiteY80" fmla="*/ 644138 h 1790700"/>
                <a:gd name="connsiteX81" fmla="*/ 71828 w 1438275"/>
                <a:gd name="connsiteY81" fmla="*/ 612372 h 1790700"/>
                <a:gd name="connsiteX82" fmla="*/ 99698 w 1438275"/>
                <a:gd name="connsiteY82" fmla="*/ 592398 h 1790700"/>
                <a:gd name="connsiteX83" fmla="*/ 67542 w 1438275"/>
                <a:gd name="connsiteY83" fmla="*/ 583825 h 1790700"/>
                <a:gd name="connsiteX84" fmla="*/ 48244 w 1438275"/>
                <a:gd name="connsiteY84" fmla="*/ 548859 h 1790700"/>
                <a:gd name="connsiteX85" fmla="*/ 61827 w 1438275"/>
                <a:gd name="connsiteY85" fmla="*/ 528161 h 1790700"/>
                <a:gd name="connsiteX86" fmla="*/ 29299 w 1438275"/>
                <a:gd name="connsiteY86" fmla="*/ 512816 h 1790700"/>
                <a:gd name="connsiteX87" fmla="*/ 31804 w 1438275"/>
                <a:gd name="connsiteY87" fmla="*/ 496395 h 1790700"/>
                <a:gd name="connsiteX88" fmla="*/ 78619 w 1438275"/>
                <a:gd name="connsiteY88" fmla="*/ 479269 h 1790700"/>
                <a:gd name="connsiteX89" fmla="*/ 88259 w 1438275"/>
                <a:gd name="connsiteY89" fmla="*/ 440722 h 1790700"/>
                <a:gd name="connsiteX90" fmla="*/ 137931 w 1438275"/>
                <a:gd name="connsiteY90" fmla="*/ 420386 h 1790700"/>
                <a:gd name="connsiteX91" fmla="*/ 155086 w 1438275"/>
                <a:gd name="connsiteY91" fmla="*/ 386124 h 1790700"/>
                <a:gd name="connsiteX92" fmla="*/ 183670 w 1438275"/>
                <a:gd name="connsiteY92" fmla="*/ 362569 h 1790700"/>
                <a:gd name="connsiteX93" fmla="*/ 150790 w 1438275"/>
                <a:gd name="connsiteY93" fmla="*/ 335099 h 1790700"/>
                <a:gd name="connsiteX94" fmla="*/ 117567 w 1438275"/>
                <a:gd name="connsiteY94" fmla="*/ 350082 h 1790700"/>
                <a:gd name="connsiteX95" fmla="*/ 93621 w 1438275"/>
                <a:gd name="connsiteY95" fmla="*/ 341157 h 1790700"/>
                <a:gd name="connsiteX96" fmla="*/ 119710 w 1438275"/>
                <a:gd name="connsiteY96" fmla="*/ 306905 h 1790700"/>
                <a:gd name="connsiteX97" fmla="*/ 116491 w 1438275"/>
                <a:gd name="connsiteY97" fmla="*/ 275139 h 1790700"/>
                <a:gd name="connsiteX98" fmla="*/ 135426 w 1438275"/>
                <a:gd name="connsiteY98" fmla="*/ 253013 h 1790700"/>
                <a:gd name="connsiteX99" fmla="*/ 125425 w 1438275"/>
                <a:gd name="connsiteY99" fmla="*/ 195920 h 1790700"/>
                <a:gd name="connsiteX100" fmla="*/ 144361 w 1438275"/>
                <a:gd name="connsiteY100" fmla="*/ 177717 h 1790700"/>
                <a:gd name="connsiteX101" fmla="*/ 142580 w 1438275"/>
                <a:gd name="connsiteY101" fmla="*/ 159163 h 1790700"/>
                <a:gd name="connsiteX102" fmla="*/ 198320 w 1438275"/>
                <a:gd name="connsiteY102" fmla="*/ 188071 h 1790700"/>
                <a:gd name="connsiteX103" fmla="*/ 218685 w 1438275"/>
                <a:gd name="connsiteY103" fmla="*/ 171650 h 1790700"/>
                <a:gd name="connsiteX104" fmla="*/ 248698 w 1438275"/>
                <a:gd name="connsiteY104" fmla="*/ 176651 h 1790700"/>
                <a:gd name="connsiteX105" fmla="*/ 266567 w 1438275"/>
                <a:gd name="connsiteY105" fmla="*/ 149885 h 1790700"/>
                <a:gd name="connsiteX106" fmla="*/ 248698 w 1438275"/>
                <a:gd name="connsiteY106" fmla="*/ 146666 h 1790700"/>
                <a:gd name="connsiteX107" fmla="*/ 247622 w 1438275"/>
                <a:gd name="connsiteY107" fmla="*/ 134179 h 1790700"/>
                <a:gd name="connsiteX108" fmla="*/ 293008 w 1438275"/>
                <a:gd name="connsiteY108" fmla="*/ 127044 h 1790700"/>
                <a:gd name="connsiteX109" fmla="*/ 301219 w 1438275"/>
                <a:gd name="connsiteY109" fmla="*/ 112062 h 1790700"/>
                <a:gd name="connsiteX110" fmla="*/ 323021 w 1438275"/>
                <a:gd name="connsiteY110" fmla="*/ 117415 h 1790700"/>
                <a:gd name="connsiteX111" fmla="*/ 350891 w 1438275"/>
                <a:gd name="connsiteY111" fmla="*/ 84934 h 1790700"/>
                <a:gd name="connsiteX112" fmla="*/ 381971 w 1438275"/>
                <a:gd name="connsiteY112" fmla="*/ 91716 h 1790700"/>
                <a:gd name="connsiteX113" fmla="*/ 419138 w 1438275"/>
                <a:gd name="connsiteY113" fmla="*/ 42462 h 1790700"/>
                <a:gd name="connsiteX114" fmla="*/ 477736 w 1438275"/>
                <a:gd name="connsiteY114" fmla="*/ 33185 h 1790700"/>
                <a:gd name="connsiteX115" fmla="*/ 474526 w 1438275"/>
                <a:gd name="connsiteY115" fmla="*/ 11420 h 1790700"/>
                <a:gd name="connsiteX116" fmla="*/ 485956 w 1438275"/>
                <a:gd name="connsiteY116" fmla="*/ 0 h 1790700"/>
                <a:gd name="connsiteX117" fmla="*/ 503111 w 1438275"/>
                <a:gd name="connsiteY117" fmla="*/ 22841 h 1790700"/>
                <a:gd name="connsiteX118" fmla="*/ 589579 w 1438275"/>
                <a:gd name="connsiteY118" fmla="*/ 65665 h 1790700"/>
                <a:gd name="connsiteX119" fmla="*/ 629593 w 1438275"/>
                <a:gd name="connsiteY119" fmla="*/ 118834 h 1790700"/>
                <a:gd name="connsiteX120" fmla="*/ 717490 w 1438275"/>
                <a:gd name="connsiteY120" fmla="*/ 173431 h 1790700"/>
                <a:gd name="connsiteX121" fmla="*/ 725710 w 1438275"/>
                <a:gd name="connsiteY121" fmla="*/ 226247 h 1790700"/>
                <a:gd name="connsiteX122" fmla="*/ 712137 w 1438275"/>
                <a:gd name="connsiteY122" fmla="*/ 269786 h 1790700"/>
                <a:gd name="connsiteX123" fmla="*/ 717490 w 1438275"/>
                <a:gd name="connsiteY123" fmla="*/ 342948 h 1790700"/>
                <a:gd name="connsiteX124" fmla="*/ 767877 w 1438275"/>
                <a:gd name="connsiteY124" fmla="*/ 383981 h 1790700"/>
                <a:gd name="connsiteX125" fmla="*/ 795033 w 1438275"/>
                <a:gd name="connsiteY125" fmla="*/ 385410 h 1790700"/>
                <a:gd name="connsiteX126" fmla="*/ 801110 w 1438275"/>
                <a:gd name="connsiteY126" fmla="*/ 410032 h 1790700"/>
                <a:gd name="connsiteX127" fmla="*/ 862565 w 1438275"/>
                <a:gd name="connsiteY127" fmla="*/ 431444 h 1790700"/>
                <a:gd name="connsiteX128" fmla="*/ 893293 w 1438275"/>
                <a:gd name="connsiteY128" fmla="*/ 418243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1438275" h="1790700">
                  <a:moveTo>
                    <a:pt x="893293" y="418243"/>
                  </a:moveTo>
                  <a:lnTo>
                    <a:pt x="914019" y="437159"/>
                  </a:lnTo>
                  <a:lnTo>
                    <a:pt x="986914" y="453933"/>
                  </a:lnTo>
                  <a:lnTo>
                    <a:pt x="1015136" y="433235"/>
                  </a:lnTo>
                  <a:lnTo>
                    <a:pt x="1073029" y="435731"/>
                  </a:lnTo>
                  <a:lnTo>
                    <a:pt x="1121969" y="462848"/>
                  </a:lnTo>
                  <a:lnTo>
                    <a:pt x="1127341" y="488909"/>
                  </a:lnTo>
                  <a:lnTo>
                    <a:pt x="1173433" y="537791"/>
                  </a:lnTo>
                  <a:lnTo>
                    <a:pt x="1205951" y="606314"/>
                  </a:lnTo>
                  <a:lnTo>
                    <a:pt x="1245260" y="639861"/>
                  </a:lnTo>
                  <a:lnTo>
                    <a:pt x="1257405" y="765829"/>
                  </a:lnTo>
                  <a:lnTo>
                    <a:pt x="1242746" y="814007"/>
                  </a:lnTo>
                  <a:lnTo>
                    <a:pt x="1442847" y="1138038"/>
                  </a:lnTo>
                  <a:lnTo>
                    <a:pt x="1346730" y="1235459"/>
                  </a:lnTo>
                  <a:lnTo>
                    <a:pt x="1362808" y="1402833"/>
                  </a:lnTo>
                  <a:lnTo>
                    <a:pt x="1336367" y="1461707"/>
                  </a:lnTo>
                  <a:lnTo>
                    <a:pt x="1322070" y="1454925"/>
                  </a:lnTo>
                  <a:lnTo>
                    <a:pt x="1249899" y="1515247"/>
                  </a:lnTo>
                  <a:lnTo>
                    <a:pt x="1185939" y="1525229"/>
                  </a:lnTo>
                  <a:lnTo>
                    <a:pt x="1168784" y="1606239"/>
                  </a:lnTo>
                  <a:lnTo>
                    <a:pt x="1104462" y="1672981"/>
                  </a:lnTo>
                  <a:lnTo>
                    <a:pt x="1071591" y="1729359"/>
                  </a:lnTo>
                  <a:lnTo>
                    <a:pt x="1024081" y="1771469"/>
                  </a:lnTo>
                  <a:lnTo>
                    <a:pt x="964044" y="1791091"/>
                  </a:lnTo>
                  <a:lnTo>
                    <a:pt x="913667" y="1776822"/>
                  </a:lnTo>
                  <a:lnTo>
                    <a:pt x="879005" y="1780032"/>
                  </a:lnTo>
                  <a:lnTo>
                    <a:pt x="834342" y="1716157"/>
                  </a:lnTo>
                  <a:lnTo>
                    <a:pt x="767163" y="1685820"/>
                  </a:lnTo>
                  <a:lnTo>
                    <a:pt x="663540" y="1681182"/>
                  </a:lnTo>
                  <a:lnTo>
                    <a:pt x="638527" y="1662274"/>
                  </a:lnTo>
                  <a:lnTo>
                    <a:pt x="595293" y="1656197"/>
                  </a:lnTo>
                  <a:lnTo>
                    <a:pt x="555279" y="1693316"/>
                  </a:lnTo>
                  <a:lnTo>
                    <a:pt x="472383" y="1649063"/>
                  </a:lnTo>
                  <a:lnTo>
                    <a:pt x="441293" y="1650844"/>
                  </a:lnTo>
                  <a:lnTo>
                    <a:pt x="391630" y="1614449"/>
                  </a:lnTo>
                  <a:lnTo>
                    <a:pt x="353387" y="1616593"/>
                  </a:lnTo>
                  <a:lnTo>
                    <a:pt x="344100" y="1600886"/>
                  </a:lnTo>
                  <a:lnTo>
                    <a:pt x="395916" y="1570196"/>
                  </a:lnTo>
                  <a:lnTo>
                    <a:pt x="382696" y="1560567"/>
                  </a:lnTo>
                  <a:lnTo>
                    <a:pt x="386982" y="1536297"/>
                  </a:lnTo>
                  <a:lnTo>
                    <a:pt x="374114" y="1538792"/>
                  </a:lnTo>
                  <a:lnTo>
                    <a:pt x="363036" y="1510246"/>
                  </a:lnTo>
                  <a:lnTo>
                    <a:pt x="369465" y="1458144"/>
                  </a:lnTo>
                  <a:lnTo>
                    <a:pt x="352673" y="1440304"/>
                  </a:lnTo>
                  <a:lnTo>
                    <a:pt x="318735" y="1461002"/>
                  </a:lnTo>
                  <a:lnTo>
                    <a:pt x="310153" y="1455649"/>
                  </a:lnTo>
                  <a:lnTo>
                    <a:pt x="318735" y="1448152"/>
                  </a:lnTo>
                  <a:lnTo>
                    <a:pt x="298009" y="1441371"/>
                  </a:lnTo>
                  <a:lnTo>
                    <a:pt x="266567" y="1454572"/>
                  </a:lnTo>
                  <a:lnTo>
                    <a:pt x="277282" y="1467060"/>
                  </a:lnTo>
                  <a:lnTo>
                    <a:pt x="245840" y="1457430"/>
                  </a:lnTo>
                  <a:lnTo>
                    <a:pt x="236906" y="1452077"/>
                  </a:lnTo>
                  <a:lnTo>
                    <a:pt x="238687" y="1413891"/>
                  </a:lnTo>
                  <a:lnTo>
                    <a:pt x="225476" y="1408538"/>
                  </a:lnTo>
                  <a:lnTo>
                    <a:pt x="206178" y="1357503"/>
                  </a:lnTo>
                  <a:lnTo>
                    <a:pt x="187595" y="1356798"/>
                  </a:lnTo>
                  <a:lnTo>
                    <a:pt x="186880" y="1346445"/>
                  </a:lnTo>
                  <a:lnTo>
                    <a:pt x="159725" y="1372857"/>
                  </a:lnTo>
                  <a:lnTo>
                    <a:pt x="147571" y="1332166"/>
                  </a:lnTo>
                  <a:lnTo>
                    <a:pt x="132217" y="1332529"/>
                  </a:lnTo>
                  <a:lnTo>
                    <a:pt x="147933" y="1306116"/>
                  </a:lnTo>
                  <a:lnTo>
                    <a:pt x="143285" y="1283637"/>
                  </a:lnTo>
                  <a:lnTo>
                    <a:pt x="224752" y="1212266"/>
                  </a:lnTo>
                  <a:lnTo>
                    <a:pt x="207607" y="1183719"/>
                  </a:lnTo>
                  <a:lnTo>
                    <a:pt x="200463" y="1120197"/>
                  </a:lnTo>
                  <a:lnTo>
                    <a:pt x="185814" y="1103424"/>
                  </a:lnTo>
                  <a:lnTo>
                    <a:pt x="180451" y="1021699"/>
                  </a:lnTo>
                  <a:lnTo>
                    <a:pt x="159010" y="1013489"/>
                  </a:lnTo>
                  <a:lnTo>
                    <a:pt x="171164" y="989943"/>
                  </a:lnTo>
                  <a:lnTo>
                    <a:pt x="161154" y="972455"/>
                  </a:lnTo>
                  <a:lnTo>
                    <a:pt x="171164" y="947471"/>
                  </a:lnTo>
                  <a:lnTo>
                    <a:pt x="117205" y="905361"/>
                  </a:lnTo>
                  <a:lnTo>
                    <a:pt x="109699" y="878957"/>
                  </a:lnTo>
                  <a:lnTo>
                    <a:pt x="59674" y="818998"/>
                  </a:lnTo>
                  <a:lnTo>
                    <a:pt x="58607" y="790099"/>
                  </a:lnTo>
                  <a:lnTo>
                    <a:pt x="37881" y="773678"/>
                  </a:lnTo>
                  <a:lnTo>
                    <a:pt x="43596" y="740845"/>
                  </a:lnTo>
                  <a:lnTo>
                    <a:pt x="29299" y="740845"/>
                  </a:lnTo>
                  <a:lnTo>
                    <a:pt x="0" y="699811"/>
                  </a:lnTo>
                  <a:lnTo>
                    <a:pt x="17154" y="645919"/>
                  </a:lnTo>
                  <a:lnTo>
                    <a:pt x="55388" y="644138"/>
                  </a:lnTo>
                  <a:lnTo>
                    <a:pt x="71828" y="612372"/>
                  </a:lnTo>
                  <a:lnTo>
                    <a:pt x="99698" y="592398"/>
                  </a:lnTo>
                  <a:lnTo>
                    <a:pt x="67542" y="583825"/>
                  </a:lnTo>
                  <a:lnTo>
                    <a:pt x="48244" y="548859"/>
                  </a:lnTo>
                  <a:lnTo>
                    <a:pt x="61827" y="528161"/>
                  </a:lnTo>
                  <a:lnTo>
                    <a:pt x="29299" y="512816"/>
                  </a:lnTo>
                  <a:lnTo>
                    <a:pt x="31804" y="496395"/>
                  </a:lnTo>
                  <a:lnTo>
                    <a:pt x="78619" y="479269"/>
                  </a:lnTo>
                  <a:lnTo>
                    <a:pt x="88259" y="440722"/>
                  </a:lnTo>
                  <a:lnTo>
                    <a:pt x="137931" y="420386"/>
                  </a:lnTo>
                  <a:lnTo>
                    <a:pt x="155086" y="386124"/>
                  </a:lnTo>
                  <a:lnTo>
                    <a:pt x="183670" y="362569"/>
                  </a:lnTo>
                  <a:lnTo>
                    <a:pt x="150790" y="335099"/>
                  </a:lnTo>
                  <a:lnTo>
                    <a:pt x="117567" y="350082"/>
                  </a:lnTo>
                  <a:lnTo>
                    <a:pt x="93621" y="341157"/>
                  </a:lnTo>
                  <a:lnTo>
                    <a:pt x="119710" y="306905"/>
                  </a:lnTo>
                  <a:lnTo>
                    <a:pt x="116491" y="275139"/>
                  </a:lnTo>
                  <a:lnTo>
                    <a:pt x="135426" y="253013"/>
                  </a:lnTo>
                  <a:lnTo>
                    <a:pt x="125425" y="195920"/>
                  </a:lnTo>
                  <a:lnTo>
                    <a:pt x="144361" y="177717"/>
                  </a:lnTo>
                  <a:lnTo>
                    <a:pt x="142580" y="159163"/>
                  </a:lnTo>
                  <a:lnTo>
                    <a:pt x="198320" y="188071"/>
                  </a:lnTo>
                  <a:lnTo>
                    <a:pt x="218685" y="171650"/>
                  </a:lnTo>
                  <a:lnTo>
                    <a:pt x="248698" y="176651"/>
                  </a:lnTo>
                  <a:lnTo>
                    <a:pt x="266567" y="149885"/>
                  </a:lnTo>
                  <a:lnTo>
                    <a:pt x="248698" y="146666"/>
                  </a:lnTo>
                  <a:lnTo>
                    <a:pt x="247622" y="134179"/>
                  </a:lnTo>
                  <a:lnTo>
                    <a:pt x="293008" y="127044"/>
                  </a:lnTo>
                  <a:lnTo>
                    <a:pt x="301219" y="112062"/>
                  </a:lnTo>
                  <a:lnTo>
                    <a:pt x="323021" y="117415"/>
                  </a:lnTo>
                  <a:lnTo>
                    <a:pt x="350891" y="84934"/>
                  </a:lnTo>
                  <a:lnTo>
                    <a:pt x="381971" y="91716"/>
                  </a:lnTo>
                  <a:lnTo>
                    <a:pt x="419138" y="42462"/>
                  </a:lnTo>
                  <a:lnTo>
                    <a:pt x="477736" y="33185"/>
                  </a:lnTo>
                  <a:lnTo>
                    <a:pt x="474526" y="11420"/>
                  </a:lnTo>
                  <a:lnTo>
                    <a:pt x="485956" y="0"/>
                  </a:lnTo>
                  <a:lnTo>
                    <a:pt x="503111" y="22841"/>
                  </a:lnTo>
                  <a:lnTo>
                    <a:pt x="589579" y="65665"/>
                  </a:lnTo>
                  <a:lnTo>
                    <a:pt x="629593" y="118834"/>
                  </a:lnTo>
                  <a:lnTo>
                    <a:pt x="717490" y="173431"/>
                  </a:lnTo>
                  <a:lnTo>
                    <a:pt x="725710" y="226247"/>
                  </a:lnTo>
                  <a:lnTo>
                    <a:pt x="712137" y="269786"/>
                  </a:lnTo>
                  <a:lnTo>
                    <a:pt x="717490" y="342948"/>
                  </a:lnTo>
                  <a:lnTo>
                    <a:pt x="767877" y="383981"/>
                  </a:lnTo>
                  <a:lnTo>
                    <a:pt x="795033" y="385410"/>
                  </a:lnTo>
                  <a:lnTo>
                    <a:pt x="801110" y="410032"/>
                  </a:lnTo>
                  <a:lnTo>
                    <a:pt x="862565" y="431444"/>
                  </a:lnTo>
                  <a:lnTo>
                    <a:pt x="893293" y="41824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xmlns="" id="{584A3A98-5C87-6CFC-827B-C6A85D2D412D}"/>
                </a:ext>
              </a:extLst>
            </p:cNvPr>
            <p:cNvSpPr/>
            <p:nvPr/>
          </p:nvSpPr>
          <p:spPr>
            <a:xfrm>
              <a:off x="4715951" y="2863091"/>
              <a:ext cx="2771775" cy="2600325"/>
            </a:xfrm>
            <a:custGeom>
              <a:avLst/>
              <a:gdLst>
                <a:gd name="connsiteX0" fmla="*/ 460219 w 2771775"/>
                <a:gd name="connsiteY0" fmla="*/ 243030 h 2600325"/>
                <a:gd name="connsiteX1" fmla="*/ 541334 w 2771775"/>
                <a:gd name="connsiteY1" fmla="*/ 188071 h 2600325"/>
                <a:gd name="connsiteX2" fmla="*/ 609933 w 2771775"/>
                <a:gd name="connsiteY2" fmla="*/ 158810 h 2600325"/>
                <a:gd name="connsiteX3" fmla="*/ 623163 w 2771775"/>
                <a:gd name="connsiteY3" fmla="*/ 108128 h 2600325"/>
                <a:gd name="connsiteX4" fmla="*/ 749294 w 2771775"/>
                <a:gd name="connsiteY4" fmla="*/ 77800 h 2600325"/>
                <a:gd name="connsiteX5" fmla="*/ 785374 w 2771775"/>
                <a:gd name="connsiteY5" fmla="*/ 24632 h 2600325"/>
                <a:gd name="connsiteX6" fmla="*/ 833618 w 2771775"/>
                <a:gd name="connsiteY6" fmla="*/ 1076 h 2600325"/>
                <a:gd name="connsiteX7" fmla="*/ 848982 w 2771775"/>
                <a:gd name="connsiteY7" fmla="*/ 0 h 2600325"/>
                <a:gd name="connsiteX8" fmla="*/ 855774 w 2771775"/>
                <a:gd name="connsiteY8" fmla="*/ 21774 h 2600325"/>
                <a:gd name="connsiteX9" fmla="*/ 888292 w 2771775"/>
                <a:gd name="connsiteY9" fmla="*/ 37119 h 2600325"/>
                <a:gd name="connsiteX10" fmla="*/ 932240 w 2771775"/>
                <a:gd name="connsiteY10" fmla="*/ 23203 h 2600325"/>
                <a:gd name="connsiteX11" fmla="*/ 996553 w 2771775"/>
                <a:gd name="connsiteY11" fmla="*/ 48892 h 2600325"/>
                <a:gd name="connsiteX12" fmla="*/ 1005840 w 2771775"/>
                <a:gd name="connsiteY12" fmla="*/ 64599 h 2600325"/>
                <a:gd name="connsiteX13" fmla="*/ 1044083 w 2771775"/>
                <a:gd name="connsiteY13" fmla="*/ 62455 h 2600325"/>
                <a:gd name="connsiteX14" fmla="*/ 1093746 w 2771775"/>
                <a:gd name="connsiteY14" fmla="*/ 98850 h 2600325"/>
                <a:gd name="connsiteX15" fmla="*/ 1124836 w 2771775"/>
                <a:gd name="connsiteY15" fmla="*/ 97069 h 2600325"/>
                <a:gd name="connsiteX16" fmla="*/ 1207732 w 2771775"/>
                <a:gd name="connsiteY16" fmla="*/ 141322 h 2600325"/>
                <a:gd name="connsiteX17" fmla="*/ 1247746 w 2771775"/>
                <a:gd name="connsiteY17" fmla="*/ 104203 h 2600325"/>
                <a:gd name="connsiteX18" fmla="*/ 1247746 w 2771775"/>
                <a:gd name="connsiteY18" fmla="*/ 118129 h 2600325"/>
                <a:gd name="connsiteX19" fmla="*/ 1284551 w 2771775"/>
                <a:gd name="connsiteY19" fmla="*/ 150962 h 2600325"/>
                <a:gd name="connsiteX20" fmla="*/ 1300629 w 2771775"/>
                <a:gd name="connsiteY20" fmla="*/ 224466 h 2600325"/>
                <a:gd name="connsiteX21" fmla="*/ 1348873 w 2771775"/>
                <a:gd name="connsiteY21" fmla="*/ 257308 h 2600325"/>
                <a:gd name="connsiteX22" fmla="*/ 1387459 w 2771775"/>
                <a:gd name="connsiteY22" fmla="*/ 265509 h 2600325"/>
                <a:gd name="connsiteX23" fmla="*/ 1388173 w 2771775"/>
                <a:gd name="connsiteY23" fmla="*/ 294418 h 2600325"/>
                <a:gd name="connsiteX24" fmla="*/ 1437837 w 2771775"/>
                <a:gd name="connsiteY24" fmla="*/ 327965 h 2600325"/>
                <a:gd name="connsiteX25" fmla="*/ 1433551 w 2771775"/>
                <a:gd name="connsiteY25" fmla="*/ 344376 h 2600325"/>
                <a:gd name="connsiteX26" fmla="*/ 1382449 w 2771775"/>
                <a:gd name="connsiteY26" fmla="*/ 382924 h 2600325"/>
                <a:gd name="connsiteX27" fmla="*/ 1443199 w 2771775"/>
                <a:gd name="connsiteY27" fmla="*/ 393983 h 2600325"/>
                <a:gd name="connsiteX28" fmla="*/ 1428550 w 2771775"/>
                <a:gd name="connsiteY28" fmla="*/ 428597 h 2600325"/>
                <a:gd name="connsiteX29" fmla="*/ 1467145 w 2771775"/>
                <a:gd name="connsiteY29" fmla="*/ 525666 h 2600325"/>
                <a:gd name="connsiteX30" fmla="*/ 1552175 w 2771775"/>
                <a:gd name="connsiteY30" fmla="*/ 621297 h 2600325"/>
                <a:gd name="connsiteX31" fmla="*/ 1576835 w 2771775"/>
                <a:gd name="connsiteY31" fmla="*/ 732291 h 2600325"/>
                <a:gd name="connsiteX32" fmla="*/ 1572187 w 2771775"/>
                <a:gd name="connsiteY32" fmla="*/ 780107 h 2600325"/>
                <a:gd name="connsiteX33" fmla="*/ 1622212 w 2771775"/>
                <a:gd name="connsiteY33" fmla="*/ 779040 h 2600325"/>
                <a:gd name="connsiteX34" fmla="*/ 1649016 w 2771775"/>
                <a:gd name="connsiteY34" fmla="*/ 803300 h 2600325"/>
                <a:gd name="connsiteX35" fmla="*/ 1673666 w 2771775"/>
                <a:gd name="connsiteY35" fmla="*/ 795099 h 2600325"/>
                <a:gd name="connsiteX36" fmla="*/ 1682601 w 2771775"/>
                <a:gd name="connsiteY36" fmla="*/ 768687 h 2600325"/>
                <a:gd name="connsiteX37" fmla="*/ 1685820 w 2771775"/>
                <a:gd name="connsiteY37" fmla="*/ 783669 h 2600325"/>
                <a:gd name="connsiteX38" fmla="*/ 1712252 w 2771775"/>
                <a:gd name="connsiteY38" fmla="*/ 790099 h 2600325"/>
                <a:gd name="connsiteX39" fmla="*/ 1822666 w 2771775"/>
                <a:gd name="connsiteY39" fmla="*/ 800805 h 2600325"/>
                <a:gd name="connsiteX40" fmla="*/ 1830886 w 2771775"/>
                <a:gd name="connsiteY40" fmla="*/ 789384 h 2600325"/>
                <a:gd name="connsiteX41" fmla="*/ 1833391 w 2771775"/>
                <a:gd name="connsiteY41" fmla="*/ 803662 h 2600325"/>
                <a:gd name="connsiteX42" fmla="*/ 1850898 w 2771775"/>
                <a:gd name="connsiteY42" fmla="*/ 800452 h 2600325"/>
                <a:gd name="connsiteX43" fmla="*/ 1858051 w 2771775"/>
                <a:gd name="connsiteY43" fmla="*/ 810796 h 2600325"/>
                <a:gd name="connsiteX44" fmla="*/ 1851612 w 2771775"/>
                <a:gd name="connsiteY44" fmla="*/ 826494 h 2600325"/>
                <a:gd name="connsiteX45" fmla="*/ 1868767 w 2771775"/>
                <a:gd name="connsiteY45" fmla="*/ 833999 h 2600325"/>
                <a:gd name="connsiteX46" fmla="*/ 1896980 w 2771775"/>
                <a:gd name="connsiteY46" fmla="*/ 774754 h 2600325"/>
                <a:gd name="connsiteX47" fmla="*/ 1887350 w 2771775"/>
                <a:gd name="connsiteY47" fmla="*/ 770115 h 2600325"/>
                <a:gd name="connsiteX48" fmla="*/ 1899847 w 2771775"/>
                <a:gd name="connsiteY48" fmla="*/ 731577 h 2600325"/>
                <a:gd name="connsiteX49" fmla="*/ 1924145 w 2771775"/>
                <a:gd name="connsiteY49" fmla="*/ 724443 h 2600325"/>
                <a:gd name="connsiteX50" fmla="*/ 1957730 w 2771775"/>
                <a:gd name="connsiteY50" fmla="*/ 678037 h 2600325"/>
                <a:gd name="connsiteX51" fmla="*/ 1978457 w 2771775"/>
                <a:gd name="connsiteY51" fmla="*/ 669122 h 2600325"/>
                <a:gd name="connsiteX52" fmla="*/ 2045275 w 2771775"/>
                <a:gd name="connsiteY52" fmla="*/ 740140 h 2600325"/>
                <a:gd name="connsiteX53" fmla="*/ 2094947 w 2771775"/>
                <a:gd name="connsiteY53" fmla="*/ 740493 h 2600325"/>
                <a:gd name="connsiteX54" fmla="*/ 2150326 w 2771775"/>
                <a:gd name="connsiteY54" fmla="*/ 724072 h 2600325"/>
                <a:gd name="connsiteX55" fmla="*/ 2184282 w 2771775"/>
                <a:gd name="connsiteY55" fmla="*/ 745131 h 2600325"/>
                <a:gd name="connsiteX56" fmla="*/ 2201418 w 2771775"/>
                <a:gd name="connsiteY56" fmla="*/ 808301 h 2600325"/>
                <a:gd name="connsiteX57" fmla="*/ 2283247 w 2771775"/>
                <a:gd name="connsiteY57" fmla="*/ 946404 h 2600325"/>
                <a:gd name="connsiteX58" fmla="*/ 2309689 w 2771775"/>
                <a:gd name="connsiteY58" fmla="*/ 1033481 h 2600325"/>
                <a:gd name="connsiteX59" fmla="*/ 2341131 w 2771775"/>
                <a:gd name="connsiteY59" fmla="*/ 1063095 h 2600325"/>
                <a:gd name="connsiteX60" fmla="*/ 2304326 w 2771775"/>
                <a:gd name="connsiteY60" fmla="*/ 1137685 h 2600325"/>
                <a:gd name="connsiteX61" fmla="*/ 2304688 w 2771775"/>
                <a:gd name="connsiteY61" fmla="*/ 1200845 h 2600325"/>
                <a:gd name="connsiteX62" fmla="*/ 2336130 w 2771775"/>
                <a:gd name="connsiteY62" fmla="*/ 1288637 h 2600325"/>
                <a:gd name="connsiteX63" fmla="*/ 2361495 w 2771775"/>
                <a:gd name="connsiteY63" fmla="*/ 1449581 h 2600325"/>
                <a:gd name="connsiteX64" fmla="*/ 2625204 w 2771775"/>
                <a:gd name="connsiteY64" fmla="*/ 1635862 h 2600325"/>
                <a:gd name="connsiteX65" fmla="*/ 2701309 w 2771775"/>
                <a:gd name="connsiteY65" fmla="*/ 1714014 h 2600325"/>
                <a:gd name="connsiteX66" fmla="*/ 2720959 w 2771775"/>
                <a:gd name="connsiteY66" fmla="*/ 1724720 h 2600325"/>
                <a:gd name="connsiteX67" fmla="*/ 2733475 w 2771775"/>
                <a:gd name="connsiteY67" fmla="*/ 1763620 h 2600325"/>
                <a:gd name="connsiteX68" fmla="*/ 2733475 w 2771775"/>
                <a:gd name="connsiteY68" fmla="*/ 1895304 h 2600325"/>
                <a:gd name="connsiteX69" fmla="*/ 2755983 w 2771775"/>
                <a:gd name="connsiteY69" fmla="*/ 1946691 h 2600325"/>
                <a:gd name="connsiteX70" fmla="*/ 2776709 w 2771775"/>
                <a:gd name="connsiteY70" fmla="*/ 1965608 h 2600325"/>
                <a:gd name="connsiteX71" fmla="*/ 2759555 w 2771775"/>
                <a:gd name="connsiteY71" fmla="*/ 2000222 h 2600325"/>
                <a:gd name="connsiteX72" fmla="*/ 2773490 w 2771775"/>
                <a:gd name="connsiteY72" fmla="*/ 2013071 h 2600325"/>
                <a:gd name="connsiteX73" fmla="*/ 2776709 w 2771775"/>
                <a:gd name="connsiteY73" fmla="*/ 2081584 h 2600325"/>
                <a:gd name="connsiteX74" fmla="*/ 2697023 w 2771775"/>
                <a:gd name="connsiteY74" fmla="*/ 2068382 h 2600325"/>
                <a:gd name="connsiteX75" fmla="*/ 2656637 w 2771775"/>
                <a:gd name="connsiteY75" fmla="*/ 2212553 h 2600325"/>
                <a:gd name="connsiteX76" fmla="*/ 2659504 w 2771775"/>
                <a:gd name="connsiteY76" fmla="*/ 2248957 h 2600325"/>
                <a:gd name="connsiteX77" fmla="*/ 2588038 w 2771775"/>
                <a:gd name="connsiteY77" fmla="*/ 2338168 h 2600325"/>
                <a:gd name="connsiteX78" fmla="*/ 2578398 w 2771775"/>
                <a:gd name="connsiteY78" fmla="*/ 2401691 h 2600325"/>
                <a:gd name="connsiteX79" fmla="*/ 2563739 w 2771775"/>
                <a:gd name="connsiteY79" fmla="*/ 2417750 h 2600325"/>
                <a:gd name="connsiteX80" fmla="*/ 2506208 w 2771775"/>
                <a:gd name="connsiteY80" fmla="*/ 2419893 h 2600325"/>
                <a:gd name="connsiteX81" fmla="*/ 2450478 w 2771775"/>
                <a:gd name="connsiteY81" fmla="*/ 2439876 h 2600325"/>
                <a:gd name="connsiteX82" fmla="*/ 2472986 w 2771775"/>
                <a:gd name="connsiteY82" fmla="*/ 2455936 h 2600325"/>
                <a:gd name="connsiteX83" fmla="*/ 2466194 w 2771775"/>
                <a:gd name="connsiteY83" fmla="*/ 2483777 h 2600325"/>
                <a:gd name="connsiteX84" fmla="*/ 2436181 w 2771775"/>
                <a:gd name="connsiteY84" fmla="*/ 2483777 h 2600325"/>
                <a:gd name="connsiteX85" fmla="*/ 2407244 w 2771775"/>
                <a:gd name="connsiteY85" fmla="*/ 2550862 h 2600325"/>
                <a:gd name="connsiteX86" fmla="*/ 2426884 w 2771775"/>
                <a:gd name="connsiteY86" fmla="*/ 2563349 h 2600325"/>
                <a:gd name="connsiteX87" fmla="*/ 2405091 w 2771775"/>
                <a:gd name="connsiteY87" fmla="*/ 2575846 h 2600325"/>
                <a:gd name="connsiteX88" fmla="*/ 2415454 w 2771775"/>
                <a:gd name="connsiteY88" fmla="*/ 2594753 h 2600325"/>
                <a:gd name="connsiteX89" fmla="*/ 2361495 w 2771775"/>
                <a:gd name="connsiteY89" fmla="*/ 2588333 h 2600325"/>
                <a:gd name="connsiteX90" fmla="*/ 2312546 w 2771775"/>
                <a:gd name="connsiteY90" fmla="*/ 2562282 h 2600325"/>
                <a:gd name="connsiteX91" fmla="*/ 2222859 w 2771775"/>
                <a:gd name="connsiteY91" fmla="*/ 2473424 h 2600325"/>
                <a:gd name="connsiteX92" fmla="*/ 2161756 w 2771775"/>
                <a:gd name="connsiteY92" fmla="*/ 2550862 h 2600325"/>
                <a:gd name="connsiteX93" fmla="*/ 2131743 w 2771775"/>
                <a:gd name="connsiteY93" fmla="*/ 2553710 h 2600325"/>
                <a:gd name="connsiteX94" fmla="*/ 2095300 w 2771775"/>
                <a:gd name="connsiteY94" fmla="*/ 2601535 h 2600325"/>
                <a:gd name="connsiteX95" fmla="*/ 2059572 w 2771775"/>
                <a:gd name="connsiteY95" fmla="*/ 2588333 h 2600325"/>
                <a:gd name="connsiteX96" fmla="*/ 2045275 w 2771775"/>
                <a:gd name="connsiteY96" fmla="*/ 2604754 h 2600325"/>
                <a:gd name="connsiteX97" fmla="*/ 2031692 w 2771775"/>
                <a:gd name="connsiteY97" fmla="*/ 2553710 h 2600325"/>
                <a:gd name="connsiteX98" fmla="*/ 2031340 w 2771775"/>
                <a:gd name="connsiteY98" fmla="*/ 2448801 h 2600325"/>
                <a:gd name="connsiteX99" fmla="*/ 1939509 w 2771775"/>
                <a:gd name="connsiteY99" fmla="*/ 2393842 h 2600325"/>
                <a:gd name="connsiteX100" fmla="*/ 1917354 w 2771775"/>
                <a:gd name="connsiteY100" fmla="*/ 2362790 h 2600325"/>
                <a:gd name="connsiteX101" fmla="*/ 1859118 w 2771775"/>
                <a:gd name="connsiteY101" fmla="*/ 2337102 h 2600325"/>
                <a:gd name="connsiteX102" fmla="*/ 1851260 w 2771775"/>
                <a:gd name="connsiteY102" fmla="*/ 2363515 h 2600325"/>
                <a:gd name="connsiteX103" fmla="*/ 1811950 w 2771775"/>
                <a:gd name="connsiteY103" fmla="*/ 2379212 h 2600325"/>
                <a:gd name="connsiteX104" fmla="*/ 1626146 w 2771775"/>
                <a:gd name="connsiteY104" fmla="*/ 2223621 h 2600325"/>
                <a:gd name="connsiteX105" fmla="*/ 1621146 w 2771775"/>
                <a:gd name="connsiteY105" fmla="*/ 2207562 h 2600325"/>
                <a:gd name="connsiteX106" fmla="*/ 1512875 w 2771775"/>
                <a:gd name="connsiteY106" fmla="*/ 2167947 h 2600325"/>
                <a:gd name="connsiteX107" fmla="*/ 1406042 w 2771775"/>
                <a:gd name="connsiteY107" fmla="*/ 2267512 h 2600325"/>
                <a:gd name="connsiteX108" fmla="*/ 1380668 w 2771775"/>
                <a:gd name="connsiteY108" fmla="*/ 2276437 h 2600325"/>
                <a:gd name="connsiteX109" fmla="*/ 1307773 w 2771775"/>
                <a:gd name="connsiteY109" fmla="*/ 2258587 h 2600325"/>
                <a:gd name="connsiteX110" fmla="*/ 1255252 w 2771775"/>
                <a:gd name="connsiteY110" fmla="*/ 2158318 h 2600325"/>
                <a:gd name="connsiteX111" fmla="*/ 1228449 w 2771775"/>
                <a:gd name="connsiteY111" fmla="*/ 2148678 h 2600325"/>
                <a:gd name="connsiteX112" fmla="*/ 1156630 w 2771775"/>
                <a:gd name="connsiteY112" fmla="*/ 2079441 h 2600325"/>
                <a:gd name="connsiteX113" fmla="*/ 1109463 w 2771775"/>
                <a:gd name="connsiteY113" fmla="*/ 2076955 h 2600325"/>
                <a:gd name="connsiteX114" fmla="*/ 1091603 w 2771775"/>
                <a:gd name="connsiteY114" fmla="*/ 2045903 h 2600325"/>
                <a:gd name="connsiteX115" fmla="*/ 1019423 w 2771775"/>
                <a:gd name="connsiteY115" fmla="*/ 2026272 h 2600325"/>
                <a:gd name="connsiteX116" fmla="*/ 1089460 w 2771775"/>
                <a:gd name="connsiteY116" fmla="*/ 1830000 h 2600325"/>
                <a:gd name="connsiteX117" fmla="*/ 1119826 w 2771775"/>
                <a:gd name="connsiteY117" fmla="*/ 1803235 h 2600325"/>
                <a:gd name="connsiteX118" fmla="*/ 1138761 w 2771775"/>
                <a:gd name="connsiteY118" fmla="*/ 1762906 h 2600325"/>
                <a:gd name="connsiteX119" fmla="*/ 1158774 w 2771775"/>
                <a:gd name="connsiteY119" fmla="*/ 1752562 h 2600325"/>
                <a:gd name="connsiteX120" fmla="*/ 1160916 w 2771775"/>
                <a:gd name="connsiteY120" fmla="*/ 1735074 h 2600325"/>
                <a:gd name="connsiteX121" fmla="*/ 1180929 w 2771775"/>
                <a:gd name="connsiteY121" fmla="*/ 1730435 h 2600325"/>
                <a:gd name="connsiteX122" fmla="*/ 1289190 w 2771775"/>
                <a:gd name="connsiteY122" fmla="*/ 1614811 h 2600325"/>
                <a:gd name="connsiteX123" fmla="*/ 1249537 w 2771775"/>
                <a:gd name="connsiteY123" fmla="*/ 1608744 h 2600325"/>
                <a:gd name="connsiteX124" fmla="*/ 1149487 w 2771775"/>
                <a:gd name="connsiteY124" fmla="*/ 1634081 h 2600325"/>
                <a:gd name="connsiteX125" fmla="*/ 1115177 w 2771775"/>
                <a:gd name="connsiteY125" fmla="*/ 1628375 h 2600325"/>
                <a:gd name="connsiteX126" fmla="*/ 964397 w 2771775"/>
                <a:gd name="connsiteY126" fmla="*/ 1648358 h 2600325"/>
                <a:gd name="connsiteX127" fmla="*/ 893645 w 2771775"/>
                <a:gd name="connsiteY127" fmla="*/ 1686897 h 2600325"/>
                <a:gd name="connsiteX128" fmla="*/ 877929 w 2771775"/>
                <a:gd name="connsiteY128" fmla="*/ 1734007 h 2600325"/>
                <a:gd name="connsiteX129" fmla="*/ 851487 w 2771775"/>
                <a:gd name="connsiteY129" fmla="*/ 1743999 h 2600325"/>
                <a:gd name="connsiteX130" fmla="*/ 809320 w 2771775"/>
                <a:gd name="connsiteY130" fmla="*/ 1797167 h 2600325"/>
                <a:gd name="connsiteX131" fmla="*/ 799319 w 2771775"/>
                <a:gd name="connsiteY131" fmla="*/ 1829648 h 2600325"/>
                <a:gd name="connsiteX132" fmla="*/ 830761 w 2771775"/>
                <a:gd name="connsiteY132" fmla="*/ 1914220 h 2600325"/>
                <a:gd name="connsiteX133" fmla="*/ 803958 w 2771775"/>
                <a:gd name="connsiteY133" fmla="*/ 1975952 h 2600325"/>
                <a:gd name="connsiteX134" fmla="*/ 788594 w 2771775"/>
                <a:gd name="connsiteY134" fmla="*/ 2120132 h 2600325"/>
                <a:gd name="connsiteX135" fmla="*/ 803243 w 2771775"/>
                <a:gd name="connsiteY135" fmla="*/ 2139401 h 2600325"/>
                <a:gd name="connsiteX136" fmla="*/ 722138 w 2771775"/>
                <a:gd name="connsiteY136" fmla="*/ 2359943 h 2600325"/>
                <a:gd name="connsiteX137" fmla="*/ 182232 w 2771775"/>
                <a:gd name="connsiteY137" fmla="*/ 2177224 h 2600325"/>
                <a:gd name="connsiteX138" fmla="*/ 22508 w 2771775"/>
                <a:gd name="connsiteY138" fmla="*/ 1901371 h 2600325"/>
                <a:gd name="connsiteX139" fmla="*/ 0 w 2771775"/>
                <a:gd name="connsiteY139" fmla="*/ 1820361 h 2600325"/>
                <a:gd name="connsiteX140" fmla="*/ 16793 w 2771775"/>
                <a:gd name="connsiteY140" fmla="*/ 1778965 h 2600325"/>
                <a:gd name="connsiteX141" fmla="*/ 56455 w 2771775"/>
                <a:gd name="connsiteY141" fmla="*/ 1732216 h 2600325"/>
                <a:gd name="connsiteX142" fmla="*/ 97184 w 2771775"/>
                <a:gd name="connsiteY142" fmla="*/ 1725082 h 2600325"/>
                <a:gd name="connsiteX143" fmla="*/ 135426 w 2771775"/>
                <a:gd name="connsiteY143" fmla="*/ 1703670 h 2600325"/>
                <a:gd name="connsiteX144" fmla="*/ 147209 w 2771775"/>
                <a:gd name="connsiteY144" fmla="*/ 1678686 h 2600325"/>
                <a:gd name="connsiteX145" fmla="*/ 212607 w 2771775"/>
                <a:gd name="connsiteY145" fmla="*/ 1654064 h 2600325"/>
                <a:gd name="connsiteX146" fmla="*/ 199739 w 2771775"/>
                <a:gd name="connsiteY146" fmla="*/ 1618374 h 2600325"/>
                <a:gd name="connsiteX147" fmla="*/ 230467 w 2771775"/>
                <a:gd name="connsiteY147" fmla="*/ 1614449 h 2600325"/>
                <a:gd name="connsiteX148" fmla="*/ 301571 w 2771775"/>
                <a:gd name="connsiteY148" fmla="*/ 1578054 h 2600325"/>
                <a:gd name="connsiteX149" fmla="*/ 324088 w 2771775"/>
                <a:gd name="connsiteY149" fmla="*/ 1510256 h 2600325"/>
                <a:gd name="connsiteX150" fmla="*/ 384829 w 2771775"/>
                <a:gd name="connsiteY150" fmla="*/ 1487767 h 2600325"/>
                <a:gd name="connsiteX151" fmla="*/ 386972 w 2771775"/>
                <a:gd name="connsiteY151" fmla="*/ 1422464 h 2600325"/>
                <a:gd name="connsiteX152" fmla="*/ 424139 w 2771775"/>
                <a:gd name="connsiteY152" fmla="*/ 1362513 h 2600325"/>
                <a:gd name="connsiteX153" fmla="*/ 385543 w 2771775"/>
                <a:gd name="connsiteY153" fmla="*/ 1303620 h 2600325"/>
                <a:gd name="connsiteX154" fmla="*/ 423777 w 2771775"/>
                <a:gd name="connsiteY154" fmla="*/ 1265796 h 2600325"/>
                <a:gd name="connsiteX155" fmla="*/ 478088 w 2771775"/>
                <a:gd name="connsiteY155" fmla="*/ 1246527 h 2600325"/>
                <a:gd name="connsiteX156" fmla="*/ 466649 w 2771775"/>
                <a:gd name="connsiteY156" fmla="*/ 1185863 h 2600325"/>
                <a:gd name="connsiteX157" fmla="*/ 486308 w 2771775"/>
                <a:gd name="connsiteY157" fmla="*/ 1063809 h 2600325"/>
                <a:gd name="connsiteX158" fmla="*/ 559556 w 2771775"/>
                <a:gd name="connsiteY158" fmla="*/ 993153 h 2600325"/>
                <a:gd name="connsiteX159" fmla="*/ 613153 w 2771775"/>
                <a:gd name="connsiteY159" fmla="*/ 985304 h 2600325"/>
                <a:gd name="connsiteX160" fmla="*/ 620658 w 2771775"/>
                <a:gd name="connsiteY160" fmla="*/ 969607 h 2600325"/>
                <a:gd name="connsiteX161" fmla="*/ 599580 w 2771775"/>
                <a:gd name="connsiteY161" fmla="*/ 953186 h 2600325"/>
                <a:gd name="connsiteX162" fmla="*/ 591360 w 2771775"/>
                <a:gd name="connsiteY162" fmla="*/ 924639 h 2600325"/>
                <a:gd name="connsiteX163" fmla="*/ 616010 w 2771775"/>
                <a:gd name="connsiteY163" fmla="*/ 882167 h 2600325"/>
                <a:gd name="connsiteX164" fmla="*/ 607790 w 2771775"/>
                <a:gd name="connsiteY164" fmla="*/ 803300 h 2600325"/>
                <a:gd name="connsiteX165" fmla="*/ 639242 w 2771775"/>
                <a:gd name="connsiteY165" fmla="*/ 757981 h 2600325"/>
                <a:gd name="connsiteX166" fmla="*/ 624592 w 2771775"/>
                <a:gd name="connsiteY166" fmla="*/ 739778 h 2600325"/>
                <a:gd name="connsiteX167" fmla="*/ 617086 w 2771775"/>
                <a:gd name="connsiteY167" fmla="*/ 695887 h 2600325"/>
                <a:gd name="connsiteX168" fmla="*/ 662464 w 2771775"/>
                <a:gd name="connsiteY168" fmla="*/ 625230 h 2600325"/>
                <a:gd name="connsiteX169" fmla="*/ 642814 w 2771775"/>
                <a:gd name="connsiteY169" fmla="*/ 426815 h 2600325"/>
                <a:gd name="connsiteX170" fmla="*/ 545259 w 2771775"/>
                <a:gd name="connsiteY170" fmla="*/ 311191 h 2600325"/>
                <a:gd name="connsiteX171" fmla="*/ 523465 w 2771775"/>
                <a:gd name="connsiteY171" fmla="*/ 306905 h 2600325"/>
                <a:gd name="connsiteX172" fmla="*/ 512388 w 2771775"/>
                <a:gd name="connsiteY172" fmla="*/ 274434 h 2600325"/>
                <a:gd name="connsiteX173" fmla="*/ 460219 w 2771775"/>
                <a:gd name="connsiteY173" fmla="*/ 243030 h 2600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</a:cxnLst>
              <a:rect l="l" t="t" r="r" b="b"/>
              <a:pathLst>
                <a:path w="2771775" h="2600325">
                  <a:moveTo>
                    <a:pt x="460219" y="243030"/>
                  </a:moveTo>
                  <a:lnTo>
                    <a:pt x="541334" y="188071"/>
                  </a:lnTo>
                  <a:lnTo>
                    <a:pt x="609933" y="158810"/>
                  </a:lnTo>
                  <a:lnTo>
                    <a:pt x="623163" y="108128"/>
                  </a:lnTo>
                  <a:lnTo>
                    <a:pt x="749294" y="77800"/>
                  </a:lnTo>
                  <a:lnTo>
                    <a:pt x="785374" y="24632"/>
                  </a:lnTo>
                  <a:lnTo>
                    <a:pt x="833618" y="1076"/>
                  </a:lnTo>
                  <a:lnTo>
                    <a:pt x="848982" y="0"/>
                  </a:lnTo>
                  <a:lnTo>
                    <a:pt x="855774" y="21774"/>
                  </a:lnTo>
                  <a:lnTo>
                    <a:pt x="888292" y="37119"/>
                  </a:lnTo>
                  <a:lnTo>
                    <a:pt x="932240" y="23203"/>
                  </a:lnTo>
                  <a:lnTo>
                    <a:pt x="996553" y="48892"/>
                  </a:lnTo>
                  <a:lnTo>
                    <a:pt x="1005840" y="64599"/>
                  </a:lnTo>
                  <a:lnTo>
                    <a:pt x="1044083" y="62455"/>
                  </a:lnTo>
                  <a:lnTo>
                    <a:pt x="1093746" y="98850"/>
                  </a:lnTo>
                  <a:lnTo>
                    <a:pt x="1124836" y="97069"/>
                  </a:lnTo>
                  <a:lnTo>
                    <a:pt x="1207732" y="141322"/>
                  </a:lnTo>
                  <a:lnTo>
                    <a:pt x="1247746" y="104203"/>
                  </a:lnTo>
                  <a:lnTo>
                    <a:pt x="1247746" y="118129"/>
                  </a:lnTo>
                  <a:lnTo>
                    <a:pt x="1284551" y="150962"/>
                  </a:lnTo>
                  <a:lnTo>
                    <a:pt x="1300629" y="224466"/>
                  </a:lnTo>
                  <a:lnTo>
                    <a:pt x="1348873" y="257308"/>
                  </a:lnTo>
                  <a:lnTo>
                    <a:pt x="1387459" y="265509"/>
                  </a:lnTo>
                  <a:lnTo>
                    <a:pt x="1388173" y="294418"/>
                  </a:lnTo>
                  <a:lnTo>
                    <a:pt x="1437837" y="327965"/>
                  </a:lnTo>
                  <a:lnTo>
                    <a:pt x="1433551" y="344376"/>
                  </a:lnTo>
                  <a:lnTo>
                    <a:pt x="1382449" y="382924"/>
                  </a:lnTo>
                  <a:lnTo>
                    <a:pt x="1443199" y="393983"/>
                  </a:lnTo>
                  <a:lnTo>
                    <a:pt x="1428550" y="428597"/>
                  </a:lnTo>
                  <a:lnTo>
                    <a:pt x="1467145" y="525666"/>
                  </a:lnTo>
                  <a:lnTo>
                    <a:pt x="1552175" y="621297"/>
                  </a:lnTo>
                  <a:lnTo>
                    <a:pt x="1576835" y="732291"/>
                  </a:lnTo>
                  <a:lnTo>
                    <a:pt x="1572187" y="780107"/>
                  </a:lnTo>
                  <a:lnTo>
                    <a:pt x="1622212" y="779040"/>
                  </a:lnTo>
                  <a:lnTo>
                    <a:pt x="1649016" y="803300"/>
                  </a:lnTo>
                  <a:lnTo>
                    <a:pt x="1673666" y="795099"/>
                  </a:lnTo>
                  <a:lnTo>
                    <a:pt x="1682601" y="768687"/>
                  </a:lnTo>
                  <a:lnTo>
                    <a:pt x="1685820" y="783669"/>
                  </a:lnTo>
                  <a:lnTo>
                    <a:pt x="1712252" y="790099"/>
                  </a:lnTo>
                  <a:lnTo>
                    <a:pt x="1822666" y="800805"/>
                  </a:lnTo>
                  <a:lnTo>
                    <a:pt x="1830886" y="789384"/>
                  </a:lnTo>
                  <a:lnTo>
                    <a:pt x="1833391" y="803662"/>
                  </a:lnTo>
                  <a:lnTo>
                    <a:pt x="1850898" y="800452"/>
                  </a:lnTo>
                  <a:lnTo>
                    <a:pt x="1858051" y="810796"/>
                  </a:lnTo>
                  <a:lnTo>
                    <a:pt x="1851612" y="826494"/>
                  </a:lnTo>
                  <a:lnTo>
                    <a:pt x="1868767" y="833999"/>
                  </a:lnTo>
                  <a:lnTo>
                    <a:pt x="1896980" y="774754"/>
                  </a:lnTo>
                  <a:lnTo>
                    <a:pt x="1887350" y="770115"/>
                  </a:lnTo>
                  <a:lnTo>
                    <a:pt x="1899847" y="731577"/>
                  </a:lnTo>
                  <a:lnTo>
                    <a:pt x="1924145" y="724443"/>
                  </a:lnTo>
                  <a:lnTo>
                    <a:pt x="1957730" y="678037"/>
                  </a:lnTo>
                  <a:lnTo>
                    <a:pt x="1978457" y="669122"/>
                  </a:lnTo>
                  <a:lnTo>
                    <a:pt x="2045275" y="740140"/>
                  </a:lnTo>
                  <a:lnTo>
                    <a:pt x="2094947" y="740493"/>
                  </a:lnTo>
                  <a:lnTo>
                    <a:pt x="2150326" y="724072"/>
                  </a:lnTo>
                  <a:lnTo>
                    <a:pt x="2184282" y="745131"/>
                  </a:lnTo>
                  <a:lnTo>
                    <a:pt x="2201418" y="808301"/>
                  </a:lnTo>
                  <a:lnTo>
                    <a:pt x="2283247" y="946404"/>
                  </a:lnTo>
                  <a:lnTo>
                    <a:pt x="2309689" y="1033481"/>
                  </a:lnTo>
                  <a:lnTo>
                    <a:pt x="2341131" y="1063095"/>
                  </a:lnTo>
                  <a:lnTo>
                    <a:pt x="2304326" y="1137685"/>
                  </a:lnTo>
                  <a:lnTo>
                    <a:pt x="2304688" y="1200845"/>
                  </a:lnTo>
                  <a:lnTo>
                    <a:pt x="2336130" y="1288637"/>
                  </a:lnTo>
                  <a:lnTo>
                    <a:pt x="2361495" y="1449581"/>
                  </a:lnTo>
                  <a:lnTo>
                    <a:pt x="2625204" y="1635862"/>
                  </a:lnTo>
                  <a:lnTo>
                    <a:pt x="2701309" y="1714014"/>
                  </a:lnTo>
                  <a:lnTo>
                    <a:pt x="2720959" y="1724720"/>
                  </a:lnTo>
                  <a:lnTo>
                    <a:pt x="2733475" y="1763620"/>
                  </a:lnTo>
                  <a:lnTo>
                    <a:pt x="2733475" y="1895304"/>
                  </a:lnTo>
                  <a:lnTo>
                    <a:pt x="2755983" y="1946691"/>
                  </a:lnTo>
                  <a:lnTo>
                    <a:pt x="2776709" y="1965608"/>
                  </a:lnTo>
                  <a:lnTo>
                    <a:pt x="2759555" y="2000222"/>
                  </a:lnTo>
                  <a:lnTo>
                    <a:pt x="2773490" y="2013071"/>
                  </a:lnTo>
                  <a:lnTo>
                    <a:pt x="2776709" y="2081584"/>
                  </a:lnTo>
                  <a:lnTo>
                    <a:pt x="2697023" y="2068382"/>
                  </a:lnTo>
                  <a:lnTo>
                    <a:pt x="2656637" y="2212553"/>
                  </a:lnTo>
                  <a:lnTo>
                    <a:pt x="2659504" y="2248957"/>
                  </a:lnTo>
                  <a:lnTo>
                    <a:pt x="2588038" y="2338168"/>
                  </a:lnTo>
                  <a:lnTo>
                    <a:pt x="2578398" y="2401691"/>
                  </a:lnTo>
                  <a:lnTo>
                    <a:pt x="2563739" y="2417750"/>
                  </a:lnTo>
                  <a:lnTo>
                    <a:pt x="2506208" y="2419893"/>
                  </a:lnTo>
                  <a:lnTo>
                    <a:pt x="2450478" y="2439876"/>
                  </a:lnTo>
                  <a:lnTo>
                    <a:pt x="2472986" y="2455936"/>
                  </a:lnTo>
                  <a:lnTo>
                    <a:pt x="2466194" y="2483777"/>
                  </a:lnTo>
                  <a:lnTo>
                    <a:pt x="2436181" y="2483777"/>
                  </a:lnTo>
                  <a:lnTo>
                    <a:pt x="2407244" y="2550862"/>
                  </a:lnTo>
                  <a:lnTo>
                    <a:pt x="2426884" y="2563349"/>
                  </a:lnTo>
                  <a:lnTo>
                    <a:pt x="2405091" y="2575846"/>
                  </a:lnTo>
                  <a:lnTo>
                    <a:pt x="2415454" y="2594753"/>
                  </a:lnTo>
                  <a:lnTo>
                    <a:pt x="2361495" y="2588333"/>
                  </a:lnTo>
                  <a:lnTo>
                    <a:pt x="2312546" y="2562282"/>
                  </a:lnTo>
                  <a:lnTo>
                    <a:pt x="2222859" y="2473424"/>
                  </a:lnTo>
                  <a:lnTo>
                    <a:pt x="2161756" y="2550862"/>
                  </a:lnTo>
                  <a:lnTo>
                    <a:pt x="2131743" y="2553710"/>
                  </a:lnTo>
                  <a:lnTo>
                    <a:pt x="2095300" y="2601535"/>
                  </a:lnTo>
                  <a:lnTo>
                    <a:pt x="2059572" y="2588333"/>
                  </a:lnTo>
                  <a:lnTo>
                    <a:pt x="2045275" y="2604754"/>
                  </a:lnTo>
                  <a:lnTo>
                    <a:pt x="2031692" y="2553710"/>
                  </a:lnTo>
                  <a:lnTo>
                    <a:pt x="2031340" y="2448801"/>
                  </a:lnTo>
                  <a:lnTo>
                    <a:pt x="1939509" y="2393842"/>
                  </a:lnTo>
                  <a:lnTo>
                    <a:pt x="1917354" y="2362790"/>
                  </a:lnTo>
                  <a:lnTo>
                    <a:pt x="1859118" y="2337102"/>
                  </a:lnTo>
                  <a:lnTo>
                    <a:pt x="1851260" y="2363515"/>
                  </a:lnTo>
                  <a:lnTo>
                    <a:pt x="1811950" y="2379212"/>
                  </a:lnTo>
                  <a:lnTo>
                    <a:pt x="1626146" y="2223621"/>
                  </a:lnTo>
                  <a:lnTo>
                    <a:pt x="1621146" y="2207562"/>
                  </a:lnTo>
                  <a:lnTo>
                    <a:pt x="1512875" y="2167947"/>
                  </a:lnTo>
                  <a:lnTo>
                    <a:pt x="1406042" y="2267512"/>
                  </a:lnTo>
                  <a:lnTo>
                    <a:pt x="1380668" y="2276437"/>
                  </a:lnTo>
                  <a:lnTo>
                    <a:pt x="1307773" y="2258587"/>
                  </a:lnTo>
                  <a:lnTo>
                    <a:pt x="1255252" y="2158318"/>
                  </a:lnTo>
                  <a:lnTo>
                    <a:pt x="1228449" y="2148678"/>
                  </a:lnTo>
                  <a:lnTo>
                    <a:pt x="1156630" y="2079441"/>
                  </a:lnTo>
                  <a:lnTo>
                    <a:pt x="1109463" y="2076955"/>
                  </a:lnTo>
                  <a:lnTo>
                    <a:pt x="1091603" y="2045903"/>
                  </a:lnTo>
                  <a:lnTo>
                    <a:pt x="1019423" y="2026272"/>
                  </a:lnTo>
                  <a:lnTo>
                    <a:pt x="1089460" y="1830000"/>
                  </a:lnTo>
                  <a:lnTo>
                    <a:pt x="1119826" y="1803235"/>
                  </a:lnTo>
                  <a:lnTo>
                    <a:pt x="1138761" y="1762906"/>
                  </a:lnTo>
                  <a:lnTo>
                    <a:pt x="1158774" y="1752562"/>
                  </a:lnTo>
                  <a:lnTo>
                    <a:pt x="1160916" y="1735074"/>
                  </a:lnTo>
                  <a:lnTo>
                    <a:pt x="1180929" y="1730435"/>
                  </a:lnTo>
                  <a:lnTo>
                    <a:pt x="1289190" y="1614811"/>
                  </a:lnTo>
                  <a:lnTo>
                    <a:pt x="1249537" y="1608744"/>
                  </a:lnTo>
                  <a:lnTo>
                    <a:pt x="1149487" y="1634081"/>
                  </a:lnTo>
                  <a:lnTo>
                    <a:pt x="1115177" y="1628375"/>
                  </a:lnTo>
                  <a:lnTo>
                    <a:pt x="964397" y="1648358"/>
                  </a:lnTo>
                  <a:lnTo>
                    <a:pt x="893645" y="1686897"/>
                  </a:lnTo>
                  <a:lnTo>
                    <a:pt x="877929" y="1734007"/>
                  </a:lnTo>
                  <a:lnTo>
                    <a:pt x="851487" y="1743999"/>
                  </a:lnTo>
                  <a:lnTo>
                    <a:pt x="809320" y="1797167"/>
                  </a:lnTo>
                  <a:lnTo>
                    <a:pt x="799319" y="1829648"/>
                  </a:lnTo>
                  <a:lnTo>
                    <a:pt x="830761" y="1914220"/>
                  </a:lnTo>
                  <a:lnTo>
                    <a:pt x="803958" y="1975952"/>
                  </a:lnTo>
                  <a:lnTo>
                    <a:pt x="788594" y="2120132"/>
                  </a:lnTo>
                  <a:lnTo>
                    <a:pt x="803243" y="2139401"/>
                  </a:lnTo>
                  <a:lnTo>
                    <a:pt x="722138" y="2359943"/>
                  </a:lnTo>
                  <a:lnTo>
                    <a:pt x="182232" y="2177224"/>
                  </a:lnTo>
                  <a:lnTo>
                    <a:pt x="22508" y="1901371"/>
                  </a:lnTo>
                  <a:lnTo>
                    <a:pt x="0" y="1820361"/>
                  </a:lnTo>
                  <a:lnTo>
                    <a:pt x="16793" y="1778965"/>
                  </a:lnTo>
                  <a:lnTo>
                    <a:pt x="56455" y="1732216"/>
                  </a:lnTo>
                  <a:lnTo>
                    <a:pt x="97184" y="1725082"/>
                  </a:lnTo>
                  <a:lnTo>
                    <a:pt x="135426" y="1703670"/>
                  </a:lnTo>
                  <a:lnTo>
                    <a:pt x="147209" y="1678686"/>
                  </a:lnTo>
                  <a:lnTo>
                    <a:pt x="212607" y="1654064"/>
                  </a:lnTo>
                  <a:lnTo>
                    <a:pt x="199739" y="1618374"/>
                  </a:lnTo>
                  <a:lnTo>
                    <a:pt x="230467" y="1614449"/>
                  </a:lnTo>
                  <a:lnTo>
                    <a:pt x="301571" y="1578054"/>
                  </a:lnTo>
                  <a:lnTo>
                    <a:pt x="324088" y="1510256"/>
                  </a:lnTo>
                  <a:lnTo>
                    <a:pt x="384829" y="1487767"/>
                  </a:lnTo>
                  <a:lnTo>
                    <a:pt x="386972" y="1422464"/>
                  </a:lnTo>
                  <a:lnTo>
                    <a:pt x="424139" y="1362513"/>
                  </a:lnTo>
                  <a:lnTo>
                    <a:pt x="385543" y="1303620"/>
                  </a:lnTo>
                  <a:lnTo>
                    <a:pt x="423777" y="1265796"/>
                  </a:lnTo>
                  <a:lnTo>
                    <a:pt x="478088" y="1246527"/>
                  </a:lnTo>
                  <a:lnTo>
                    <a:pt x="466649" y="1185863"/>
                  </a:lnTo>
                  <a:lnTo>
                    <a:pt x="486308" y="1063809"/>
                  </a:lnTo>
                  <a:lnTo>
                    <a:pt x="559556" y="993153"/>
                  </a:lnTo>
                  <a:lnTo>
                    <a:pt x="613153" y="985304"/>
                  </a:lnTo>
                  <a:lnTo>
                    <a:pt x="620658" y="969607"/>
                  </a:lnTo>
                  <a:lnTo>
                    <a:pt x="599580" y="953186"/>
                  </a:lnTo>
                  <a:lnTo>
                    <a:pt x="591360" y="924639"/>
                  </a:lnTo>
                  <a:lnTo>
                    <a:pt x="616010" y="882167"/>
                  </a:lnTo>
                  <a:lnTo>
                    <a:pt x="607790" y="803300"/>
                  </a:lnTo>
                  <a:lnTo>
                    <a:pt x="639242" y="757981"/>
                  </a:lnTo>
                  <a:lnTo>
                    <a:pt x="624592" y="739778"/>
                  </a:lnTo>
                  <a:lnTo>
                    <a:pt x="617086" y="695887"/>
                  </a:lnTo>
                  <a:lnTo>
                    <a:pt x="662464" y="625230"/>
                  </a:lnTo>
                  <a:lnTo>
                    <a:pt x="642814" y="426815"/>
                  </a:lnTo>
                  <a:lnTo>
                    <a:pt x="545259" y="311191"/>
                  </a:lnTo>
                  <a:lnTo>
                    <a:pt x="523465" y="306905"/>
                  </a:lnTo>
                  <a:lnTo>
                    <a:pt x="512388" y="274434"/>
                  </a:lnTo>
                  <a:lnTo>
                    <a:pt x="460219" y="24303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xmlns="" id="{09D3C14B-1C5A-7D0E-986C-BDD79F173FEA}"/>
                </a:ext>
              </a:extLst>
            </p:cNvPr>
            <p:cNvSpPr/>
            <p:nvPr/>
          </p:nvSpPr>
          <p:spPr>
            <a:xfrm>
              <a:off x="6128061" y="836114"/>
              <a:ext cx="1495425" cy="1247775"/>
            </a:xfrm>
            <a:custGeom>
              <a:avLst/>
              <a:gdLst>
                <a:gd name="connsiteX0" fmla="*/ 133636 w 1495425"/>
                <a:gd name="connsiteY0" fmla="*/ 893226 h 1247775"/>
                <a:gd name="connsiteX1" fmla="*/ 108261 w 1495425"/>
                <a:gd name="connsiteY1" fmla="*/ 845763 h 1247775"/>
                <a:gd name="connsiteX2" fmla="*/ 104337 w 1495425"/>
                <a:gd name="connsiteY2" fmla="*/ 804015 h 1247775"/>
                <a:gd name="connsiteX3" fmla="*/ 93259 w 1495425"/>
                <a:gd name="connsiteY3" fmla="*/ 809368 h 1247775"/>
                <a:gd name="connsiteX4" fmla="*/ 75752 w 1495425"/>
                <a:gd name="connsiteY4" fmla="*/ 785460 h 1247775"/>
                <a:gd name="connsiteX5" fmla="*/ 55750 w 1495425"/>
                <a:gd name="connsiteY5" fmla="*/ 795442 h 1247775"/>
                <a:gd name="connsiteX6" fmla="*/ 0 w 1495425"/>
                <a:gd name="connsiteY6" fmla="*/ 586683 h 1247775"/>
                <a:gd name="connsiteX7" fmla="*/ 27880 w 1495425"/>
                <a:gd name="connsiteY7" fmla="*/ 555279 h 1247775"/>
                <a:gd name="connsiteX8" fmla="*/ 69332 w 1495425"/>
                <a:gd name="connsiteY8" fmla="*/ 547430 h 1247775"/>
                <a:gd name="connsiteX9" fmla="*/ 97193 w 1495425"/>
                <a:gd name="connsiteY9" fmla="*/ 521018 h 1247775"/>
                <a:gd name="connsiteX10" fmla="*/ 92193 w 1495425"/>
                <a:gd name="connsiteY10" fmla="*/ 494967 h 1247775"/>
                <a:gd name="connsiteX11" fmla="*/ 65389 w 1495425"/>
                <a:gd name="connsiteY11" fmla="*/ 483546 h 1247775"/>
                <a:gd name="connsiteX12" fmla="*/ 75390 w 1495425"/>
                <a:gd name="connsiteY12" fmla="*/ 469992 h 1247775"/>
                <a:gd name="connsiteX13" fmla="*/ 57169 w 1495425"/>
                <a:gd name="connsiteY13" fmla="*/ 466058 h 1247775"/>
                <a:gd name="connsiteX14" fmla="*/ 74686 w 1495425"/>
                <a:gd name="connsiteY14" fmla="*/ 438941 h 1247775"/>
                <a:gd name="connsiteX15" fmla="*/ 65027 w 1495425"/>
                <a:gd name="connsiteY15" fmla="*/ 428234 h 1247775"/>
                <a:gd name="connsiteX16" fmla="*/ 92193 w 1495425"/>
                <a:gd name="connsiteY16" fmla="*/ 417881 h 1247775"/>
                <a:gd name="connsiteX17" fmla="*/ 93974 w 1495425"/>
                <a:gd name="connsiteY17" fmla="*/ 435369 h 1247775"/>
                <a:gd name="connsiteX18" fmla="*/ 117920 w 1495425"/>
                <a:gd name="connsiteY18" fmla="*/ 425377 h 1247775"/>
                <a:gd name="connsiteX19" fmla="*/ 138646 w 1495425"/>
                <a:gd name="connsiteY19" fmla="*/ 434302 h 1247775"/>
                <a:gd name="connsiteX20" fmla="*/ 138999 w 1495425"/>
                <a:gd name="connsiteY20" fmla="*/ 413252 h 1247775"/>
                <a:gd name="connsiteX21" fmla="*/ 168297 w 1495425"/>
                <a:gd name="connsiteY21" fmla="*/ 374704 h 1247775"/>
                <a:gd name="connsiteX22" fmla="*/ 155067 w 1495425"/>
                <a:gd name="connsiteY22" fmla="*/ 358283 h 1247775"/>
                <a:gd name="connsiteX23" fmla="*/ 158287 w 1495425"/>
                <a:gd name="connsiteY23" fmla="*/ 339376 h 1247775"/>
                <a:gd name="connsiteX24" fmla="*/ 137931 w 1495425"/>
                <a:gd name="connsiteY24" fmla="*/ 327955 h 1247775"/>
                <a:gd name="connsiteX25" fmla="*/ 109699 w 1495425"/>
                <a:gd name="connsiteY25" fmla="*/ 268357 h 1247775"/>
                <a:gd name="connsiteX26" fmla="*/ 231543 w 1495425"/>
                <a:gd name="connsiteY26" fmla="*/ 217684 h 1247775"/>
                <a:gd name="connsiteX27" fmla="*/ 396269 w 1495425"/>
                <a:gd name="connsiteY27" fmla="*/ 123473 h 1247775"/>
                <a:gd name="connsiteX28" fmla="*/ 527047 w 1495425"/>
                <a:gd name="connsiteY28" fmla="*/ 5001 h 1247775"/>
                <a:gd name="connsiteX29" fmla="*/ 597075 w 1495425"/>
                <a:gd name="connsiteY29" fmla="*/ 0 h 1247775"/>
                <a:gd name="connsiteX30" fmla="*/ 686057 w 1495425"/>
                <a:gd name="connsiteY30" fmla="*/ 20345 h 1247775"/>
                <a:gd name="connsiteX31" fmla="*/ 750723 w 1495425"/>
                <a:gd name="connsiteY31" fmla="*/ 81010 h 1247775"/>
                <a:gd name="connsiteX32" fmla="*/ 742502 w 1495425"/>
                <a:gd name="connsiteY32" fmla="*/ 97069 h 1247775"/>
                <a:gd name="connsiteX33" fmla="*/ 767867 w 1495425"/>
                <a:gd name="connsiteY33" fmla="*/ 157734 h 1247775"/>
                <a:gd name="connsiteX34" fmla="*/ 870785 w 1495425"/>
                <a:gd name="connsiteY34" fmla="*/ 213760 h 1247775"/>
                <a:gd name="connsiteX35" fmla="*/ 877214 w 1495425"/>
                <a:gd name="connsiteY35" fmla="*/ 244802 h 1247775"/>
                <a:gd name="connsiteX36" fmla="*/ 900798 w 1495425"/>
                <a:gd name="connsiteY36" fmla="*/ 241954 h 1247775"/>
                <a:gd name="connsiteX37" fmla="*/ 919381 w 1495425"/>
                <a:gd name="connsiteY37" fmla="*/ 258013 h 1247775"/>
                <a:gd name="connsiteX38" fmla="*/ 922953 w 1495425"/>
                <a:gd name="connsiteY38" fmla="*/ 287636 h 1247775"/>
                <a:gd name="connsiteX39" fmla="*/ 901513 w 1495425"/>
                <a:gd name="connsiteY39" fmla="*/ 336518 h 1247775"/>
                <a:gd name="connsiteX40" fmla="*/ 863632 w 1495425"/>
                <a:gd name="connsiteY40" fmla="*/ 340090 h 1247775"/>
                <a:gd name="connsiteX41" fmla="*/ 814321 w 1495425"/>
                <a:gd name="connsiteY41" fmla="*/ 321888 h 1247775"/>
                <a:gd name="connsiteX42" fmla="*/ 782164 w 1495425"/>
                <a:gd name="connsiteY42" fmla="*/ 352577 h 1247775"/>
                <a:gd name="connsiteX43" fmla="*/ 708565 w 1495425"/>
                <a:gd name="connsiteY43" fmla="*/ 338661 h 1247775"/>
                <a:gd name="connsiteX44" fmla="*/ 657111 w 1495425"/>
                <a:gd name="connsiteY44" fmla="*/ 363284 h 1247775"/>
                <a:gd name="connsiteX45" fmla="*/ 677113 w 1495425"/>
                <a:gd name="connsiteY45" fmla="*/ 400402 h 1247775"/>
                <a:gd name="connsiteX46" fmla="*/ 659244 w 1495425"/>
                <a:gd name="connsiteY46" fmla="*/ 453933 h 1247775"/>
                <a:gd name="connsiteX47" fmla="*/ 669970 w 1495425"/>
                <a:gd name="connsiteY47" fmla="*/ 475698 h 1247775"/>
                <a:gd name="connsiteX48" fmla="*/ 701059 w 1495425"/>
                <a:gd name="connsiteY48" fmla="*/ 487832 h 1247775"/>
                <a:gd name="connsiteX49" fmla="*/ 742140 w 1495425"/>
                <a:gd name="connsiteY49" fmla="*/ 445008 h 1247775"/>
                <a:gd name="connsiteX50" fmla="*/ 770020 w 1495425"/>
                <a:gd name="connsiteY50" fmla="*/ 440722 h 1247775"/>
                <a:gd name="connsiteX51" fmla="*/ 791461 w 1495425"/>
                <a:gd name="connsiteY51" fmla="*/ 458572 h 1247775"/>
                <a:gd name="connsiteX52" fmla="*/ 796814 w 1495425"/>
                <a:gd name="connsiteY52" fmla="*/ 513883 h 1247775"/>
                <a:gd name="connsiteX53" fmla="*/ 816112 w 1495425"/>
                <a:gd name="connsiteY53" fmla="*/ 524227 h 1247775"/>
                <a:gd name="connsiteX54" fmla="*/ 855421 w 1495425"/>
                <a:gd name="connsiteY54" fmla="*/ 505320 h 1247775"/>
                <a:gd name="connsiteX55" fmla="*/ 853983 w 1495425"/>
                <a:gd name="connsiteY55" fmla="*/ 441084 h 1247775"/>
                <a:gd name="connsiteX56" fmla="*/ 868642 w 1495425"/>
                <a:gd name="connsiteY56" fmla="*/ 418243 h 1247775"/>
                <a:gd name="connsiteX57" fmla="*/ 903656 w 1495425"/>
                <a:gd name="connsiteY57" fmla="*/ 425377 h 1247775"/>
                <a:gd name="connsiteX58" fmla="*/ 959044 w 1495425"/>
                <a:gd name="connsiteY58" fmla="*/ 409680 h 1247775"/>
                <a:gd name="connsiteX59" fmla="*/ 989771 w 1495425"/>
                <a:gd name="connsiteY59" fmla="*/ 415033 h 1247775"/>
                <a:gd name="connsiteX60" fmla="*/ 1017642 w 1495425"/>
                <a:gd name="connsiteY60" fmla="*/ 383629 h 1247775"/>
                <a:gd name="connsiteX61" fmla="*/ 1016565 w 1495425"/>
                <a:gd name="connsiteY61" fmla="*/ 358283 h 1247775"/>
                <a:gd name="connsiteX62" fmla="*/ 1049798 w 1495425"/>
                <a:gd name="connsiteY62" fmla="*/ 306543 h 1247775"/>
                <a:gd name="connsiteX63" fmla="*/ 1133408 w 1495425"/>
                <a:gd name="connsiteY63" fmla="*/ 339376 h 1247775"/>
                <a:gd name="connsiteX64" fmla="*/ 1167355 w 1495425"/>
                <a:gd name="connsiteY64" fmla="*/ 321173 h 1247775"/>
                <a:gd name="connsiteX65" fmla="*/ 1185225 w 1495425"/>
                <a:gd name="connsiteY65" fmla="*/ 340443 h 1247775"/>
                <a:gd name="connsiteX66" fmla="*/ 1229525 w 1495425"/>
                <a:gd name="connsiteY66" fmla="*/ 279778 h 1247775"/>
                <a:gd name="connsiteX67" fmla="*/ 1227744 w 1495425"/>
                <a:gd name="connsiteY67" fmla="*/ 240878 h 1247775"/>
                <a:gd name="connsiteX68" fmla="*/ 1236317 w 1495425"/>
                <a:gd name="connsiteY68" fmla="*/ 241602 h 1247775"/>
                <a:gd name="connsiteX69" fmla="*/ 1280979 w 1495425"/>
                <a:gd name="connsiteY69" fmla="*/ 281569 h 1247775"/>
                <a:gd name="connsiteX70" fmla="*/ 1280265 w 1495425"/>
                <a:gd name="connsiteY70" fmla="*/ 341166 h 1247775"/>
                <a:gd name="connsiteX71" fmla="*/ 1300991 w 1495425"/>
                <a:gd name="connsiteY71" fmla="*/ 371846 h 1247775"/>
                <a:gd name="connsiteX72" fmla="*/ 1296343 w 1495425"/>
                <a:gd name="connsiteY72" fmla="*/ 413252 h 1247775"/>
                <a:gd name="connsiteX73" fmla="*/ 1306354 w 1495425"/>
                <a:gd name="connsiteY73" fmla="*/ 445008 h 1247775"/>
                <a:gd name="connsiteX74" fmla="*/ 1332786 w 1495425"/>
                <a:gd name="connsiteY74" fmla="*/ 467487 h 1247775"/>
                <a:gd name="connsiteX75" fmla="*/ 1331728 w 1495425"/>
                <a:gd name="connsiteY75" fmla="*/ 528152 h 1247775"/>
                <a:gd name="connsiteX76" fmla="*/ 1352445 w 1495425"/>
                <a:gd name="connsiteY76" fmla="*/ 541363 h 1247775"/>
                <a:gd name="connsiteX77" fmla="*/ 1372810 w 1495425"/>
                <a:gd name="connsiteY77" fmla="*/ 587397 h 1247775"/>
                <a:gd name="connsiteX78" fmla="*/ 1347445 w 1495425"/>
                <a:gd name="connsiteY78" fmla="*/ 596675 h 1247775"/>
                <a:gd name="connsiteX79" fmla="*/ 1313850 w 1495425"/>
                <a:gd name="connsiteY79" fmla="*/ 711584 h 1247775"/>
                <a:gd name="connsiteX80" fmla="*/ 1321003 w 1495425"/>
                <a:gd name="connsiteY80" fmla="*/ 739778 h 1247775"/>
                <a:gd name="connsiteX81" fmla="*/ 1341358 w 1495425"/>
                <a:gd name="connsiteY81" fmla="*/ 757971 h 1247775"/>
                <a:gd name="connsiteX82" fmla="*/ 1339939 w 1495425"/>
                <a:gd name="connsiteY82" fmla="*/ 814711 h 1247775"/>
                <a:gd name="connsiteX83" fmla="*/ 1357808 w 1495425"/>
                <a:gd name="connsiteY83" fmla="*/ 834704 h 1247775"/>
                <a:gd name="connsiteX84" fmla="*/ 1405319 w 1495425"/>
                <a:gd name="connsiteY84" fmla="*/ 833628 h 1247775"/>
                <a:gd name="connsiteX85" fmla="*/ 1443923 w 1495425"/>
                <a:gd name="connsiteY85" fmla="*/ 859326 h 1247775"/>
                <a:gd name="connsiteX86" fmla="*/ 1458211 w 1495425"/>
                <a:gd name="connsiteY86" fmla="*/ 897150 h 1247775"/>
                <a:gd name="connsiteX87" fmla="*/ 1443923 w 1495425"/>
                <a:gd name="connsiteY87" fmla="*/ 957110 h 1247775"/>
                <a:gd name="connsiteX88" fmla="*/ 1463564 w 1495425"/>
                <a:gd name="connsiteY88" fmla="*/ 979589 h 1247775"/>
                <a:gd name="connsiteX89" fmla="*/ 1439628 w 1495425"/>
                <a:gd name="connsiteY89" fmla="*/ 1025623 h 1247775"/>
                <a:gd name="connsiteX90" fmla="*/ 1473575 w 1495425"/>
                <a:gd name="connsiteY90" fmla="*/ 1047398 h 1247775"/>
                <a:gd name="connsiteX91" fmla="*/ 1472498 w 1495425"/>
                <a:gd name="connsiteY91" fmla="*/ 1082012 h 1247775"/>
                <a:gd name="connsiteX92" fmla="*/ 1503588 w 1495425"/>
                <a:gd name="connsiteY92" fmla="*/ 1139104 h 1247775"/>
                <a:gd name="connsiteX93" fmla="*/ 1452134 w 1495425"/>
                <a:gd name="connsiteY93" fmla="*/ 1161231 h 1247775"/>
                <a:gd name="connsiteX94" fmla="*/ 1418196 w 1495425"/>
                <a:gd name="connsiteY94" fmla="*/ 1225830 h 1247775"/>
                <a:gd name="connsiteX95" fmla="*/ 1359951 w 1495425"/>
                <a:gd name="connsiteY95" fmla="*/ 1255090 h 1247775"/>
                <a:gd name="connsiteX96" fmla="*/ 1363161 w 1495425"/>
                <a:gd name="connsiteY96" fmla="*/ 1213333 h 1247775"/>
                <a:gd name="connsiteX97" fmla="*/ 1331005 w 1495425"/>
                <a:gd name="connsiteY97" fmla="*/ 1186929 h 1247775"/>
                <a:gd name="connsiteX98" fmla="*/ 1329938 w 1495425"/>
                <a:gd name="connsiteY98" fmla="*/ 1204770 h 1247775"/>
                <a:gd name="connsiteX99" fmla="*/ 1299210 w 1495425"/>
                <a:gd name="connsiteY99" fmla="*/ 1207265 h 1247775"/>
                <a:gd name="connsiteX100" fmla="*/ 1216666 w 1495425"/>
                <a:gd name="connsiteY100" fmla="*/ 1152306 h 1247775"/>
                <a:gd name="connsiteX101" fmla="*/ 1200940 w 1495425"/>
                <a:gd name="connsiteY101" fmla="*/ 1153382 h 1247775"/>
                <a:gd name="connsiteX102" fmla="*/ 1194502 w 1495425"/>
                <a:gd name="connsiteY102" fmla="*/ 1166584 h 1247775"/>
                <a:gd name="connsiteX103" fmla="*/ 1166641 w 1495425"/>
                <a:gd name="connsiteY103" fmla="*/ 1155525 h 1247775"/>
                <a:gd name="connsiteX104" fmla="*/ 1157706 w 1495425"/>
                <a:gd name="connsiteY104" fmla="*/ 1134466 h 1247775"/>
                <a:gd name="connsiteX105" fmla="*/ 1138056 w 1495425"/>
                <a:gd name="connsiteY105" fmla="*/ 1124836 h 1247775"/>
                <a:gd name="connsiteX106" fmla="*/ 1098757 w 1495425"/>
                <a:gd name="connsiteY106" fmla="*/ 1057380 h 1247775"/>
                <a:gd name="connsiteX107" fmla="*/ 1129837 w 1495425"/>
                <a:gd name="connsiteY107" fmla="*/ 1057742 h 1247775"/>
                <a:gd name="connsiteX108" fmla="*/ 1187358 w 1495425"/>
                <a:gd name="connsiteY108" fmla="*/ 1022766 h 1247775"/>
                <a:gd name="connsiteX109" fmla="*/ 1168775 w 1495425"/>
                <a:gd name="connsiteY109" fmla="*/ 993867 h 1247775"/>
                <a:gd name="connsiteX110" fmla="*/ 1178433 w 1495425"/>
                <a:gd name="connsiteY110" fmla="*/ 968169 h 1247775"/>
                <a:gd name="connsiteX111" fmla="*/ 1230954 w 1495425"/>
                <a:gd name="connsiteY111" fmla="*/ 971379 h 1247775"/>
                <a:gd name="connsiteX112" fmla="*/ 1246318 w 1495425"/>
                <a:gd name="connsiteY112" fmla="*/ 958177 h 1247775"/>
                <a:gd name="connsiteX113" fmla="*/ 1253109 w 1495425"/>
                <a:gd name="connsiteY113" fmla="*/ 893588 h 1247775"/>
                <a:gd name="connsiteX114" fmla="*/ 1237384 w 1495425"/>
                <a:gd name="connsiteY114" fmla="*/ 845763 h 1247775"/>
                <a:gd name="connsiteX115" fmla="*/ 1214876 w 1495425"/>
                <a:gd name="connsiteY115" fmla="*/ 860393 h 1247775"/>
                <a:gd name="connsiteX116" fmla="*/ 1201646 w 1495425"/>
                <a:gd name="connsiteY116" fmla="*/ 919277 h 1247775"/>
                <a:gd name="connsiteX117" fmla="*/ 1184148 w 1495425"/>
                <a:gd name="connsiteY117" fmla="*/ 938193 h 1247775"/>
                <a:gd name="connsiteX118" fmla="*/ 1164498 w 1495425"/>
                <a:gd name="connsiteY118" fmla="*/ 933907 h 1247775"/>
                <a:gd name="connsiteX119" fmla="*/ 1153421 w 1495425"/>
                <a:gd name="connsiteY119" fmla="*/ 912857 h 1247775"/>
                <a:gd name="connsiteX120" fmla="*/ 900798 w 1495425"/>
                <a:gd name="connsiteY120" fmla="*/ 972445 h 1247775"/>
                <a:gd name="connsiteX121" fmla="*/ 848982 w 1495425"/>
                <a:gd name="connsiteY121" fmla="*/ 977094 h 1247775"/>
                <a:gd name="connsiteX122" fmla="*/ 559918 w 1495425"/>
                <a:gd name="connsiteY122" fmla="*/ 905361 h 1247775"/>
                <a:gd name="connsiteX123" fmla="*/ 560632 w 1495425"/>
                <a:gd name="connsiteY123" fmla="*/ 922134 h 1247775"/>
                <a:gd name="connsiteX124" fmla="*/ 543840 w 1495425"/>
                <a:gd name="connsiteY124" fmla="*/ 924630 h 1247775"/>
                <a:gd name="connsiteX125" fmla="*/ 518474 w 1495425"/>
                <a:gd name="connsiteY125" fmla="*/ 899646 h 1247775"/>
                <a:gd name="connsiteX126" fmla="*/ 523827 w 1495425"/>
                <a:gd name="connsiteY126" fmla="*/ 865041 h 1247775"/>
                <a:gd name="connsiteX127" fmla="*/ 488090 w 1495425"/>
                <a:gd name="connsiteY127" fmla="*/ 871461 h 1247775"/>
                <a:gd name="connsiteX128" fmla="*/ 474155 w 1495425"/>
                <a:gd name="connsiteY128" fmla="*/ 852907 h 1247775"/>
                <a:gd name="connsiteX129" fmla="*/ 420205 w 1495425"/>
                <a:gd name="connsiteY129" fmla="*/ 867175 h 1247775"/>
                <a:gd name="connsiteX130" fmla="*/ 411280 w 1495425"/>
                <a:gd name="connsiteY130" fmla="*/ 907151 h 1247775"/>
                <a:gd name="connsiteX131" fmla="*/ 386258 w 1495425"/>
                <a:gd name="connsiteY131" fmla="*/ 913571 h 1247775"/>
                <a:gd name="connsiteX132" fmla="*/ 362312 w 1495425"/>
                <a:gd name="connsiteY132" fmla="*/ 937832 h 1247775"/>
                <a:gd name="connsiteX133" fmla="*/ 313372 w 1495425"/>
                <a:gd name="connsiteY133" fmla="*/ 910714 h 1247775"/>
                <a:gd name="connsiteX134" fmla="*/ 255479 w 1495425"/>
                <a:gd name="connsiteY134" fmla="*/ 908218 h 1247775"/>
                <a:gd name="connsiteX135" fmla="*/ 227257 w 1495425"/>
                <a:gd name="connsiteY135" fmla="*/ 928916 h 1247775"/>
                <a:gd name="connsiteX136" fmla="*/ 154362 w 1495425"/>
                <a:gd name="connsiteY136" fmla="*/ 912143 h 1247775"/>
                <a:gd name="connsiteX137" fmla="*/ 133636 w 1495425"/>
                <a:gd name="connsiteY137" fmla="*/ 893226 h 124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1495425" h="1247775">
                  <a:moveTo>
                    <a:pt x="133636" y="893226"/>
                  </a:moveTo>
                  <a:lnTo>
                    <a:pt x="108261" y="845763"/>
                  </a:lnTo>
                  <a:lnTo>
                    <a:pt x="104337" y="804015"/>
                  </a:lnTo>
                  <a:lnTo>
                    <a:pt x="93259" y="809368"/>
                  </a:lnTo>
                  <a:lnTo>
                    <a:pt x="75752" y="785460"/>
                  </a:lnTo>
                  <a:lnTo>
                    <a:pt x="55750" y="795442"/>
                  </a:lnTo>
                  <a:lnTo>
                    <a:pt x="0" y="586683"/>
                  </a:lnTo>
                  <a:lnTo>
                    <a:pt x="27880" y="555279"/>
                  </a:lnTo>
                  <a:lnTo>
                    <a:pt x="69332" y="547430"/>
                  </a:lnTo>
                  <a:lnTo>
                    <a:pt x="97193" y="521018"/>
                  </a:lnTo>
                  <a:lnTo>
                    <a:pt x="92193" y="494967"/>
                  </a:lnTo>
                  <a:lnTo>
                    <a:pt x="65389" y="483546"/>
                  </a:lnTo>
                  <a:lnTo>
                    <a:pt x="75390" y="469992"/>
                  </a:lnTo>
                  <a:lnTo>
                    <a:pt x="57169" y="466058"/>
                  </a:lnTo>
                  <a:lnTo>
                    <a:pt x="74686" y="438941"/>
                  </a:lnTo>
                  <a:lnTo>
                    <a:pt x="65027" y="428234"/>
                  </a:lnTo>
                  <a:lnTo>
                    <a:pt x="92193" y="417881"/>
                  </a:lnTo>
                  <a:lnTo>
                    <a:pt x="93974" y="435369"/>
                  </a:lnTo>
                  <a:lnTo>
                    <a:pt x="117920" y="425377"/>
                  </a:lnTo>
                  <a:lnTo>
                    <a:pt x="138646" y="434302"/>
                  </a:lnTo>
                  <a:lnTo>
                    <a:pt x="138999" y="413252"/>
                  </a:lnTo>
                  <a:lnTo>
                    <a:pt x="168297" y="374704"/>
                  </a:lnTo>
                  <a:lnTo>
                    <a:pt x="155067" y="358283"/>
                  </a:lnTo>
                  <a:lnTo>
                    <a:pt x="158287" y="339376"/>
                  </a:lnTo>
                  <a:lnTo>
                    <a:pt x="137931" y="327955"/>
                  </a:lnTo>
                  <a:lnTo>
                    <a:pt x="109699" y="268357"/>
                  </a:lnTo>
                  <a:lnTo>
                    <a:pt x="231543" y="217684"/>
                  </a:lnTo>
                  <a:lnTo>
                    <a:pt x="396269" y="123473"/>
                  </a:lnTo>
                  <a:lnTo>
                    <a:pt x="527047" y="5001"/>
                  </a:lnTo>
                  <a:lnTo>
                    <a:pt x="597075" y="0"/>
                  </a:lnTo>
                  <a:lnTo>
                    <a:pt x="686057" y="20345"/>
                  </a:lnTo>
                  <a:lnTo>
                    <a:pt x="750723" y="81010"/>
                  </a:lnTo>
                  <a:lnTo>
                    <a:pt x="742502" y="97069"/>
                  </a:lnTo>
                  <a:lnTo>
                    <a:pt x="767867" y="157734"/>
                  </a:lnTo>
                  <a:lnTo>
                    <a:pt x="870785" y="213760"/>
                  </a:lnTo>
                  <a:lnTo>
                    <a:pt x="877214" y="244802"/>
                  </a:lnTo>
                  <a:lnTo>
                    <a:pt x="900798" y="241954"/>
                  </a:lnTo>
                  <a:lnTo>
                    <a:pt x="919381" y="258013"/>
                  </a:lnTo>
                  <a:lnTo>
                    <a:pt x="922953" y="287636"/>
                  </a:lnTo>
                  <a:lnTo>
                    <a:pt x="901513" y="336518"/>
                  </a:lnTo>
                  <a:lnTo>
                    <a:pt x="863632" y="340090"/>
                  </a:lnTo>
                  <a:lnTo>
                    <a:pt x="814321" y="321888"/>
                  </a:lnTo>
                  <a:lnTo>
                    <a:pt x="782164" y="352577"/>
                  </a:lnTo>
                  <a:lnTo>
                    <a:pt x="708565" y="338661"/>
                  </a:lnTo>
                  <a:lnTo>
                    <a:pt x="657111" y="363284"/>
                  </a:lnTo>
                  <a:lnTo>
                    <a:pt x="677113" y="400402"/>
                  </a:lnTo>
                  <a:lnTo>
                    <a:pt x="659244" y="453933"/>
                  </a:lnTo>
                  <a:lnTo>
                    <a:pt x="669970" y="475698"/>
                  </a:lnTo>
                  <a:lnTo>
                    <a:pt x="701059" y="487832"/>
                  </a:lnTo>
                  <a:lnTo>
                    <a:pt x="742140" y="445008"/>
                  </a:lnTo>
                  <a:lnTo>
                    <a:pt x="770020" y="440722"/>
                  </a:lnTo>
                  <a:lnTo>
                    <a:pt x="791461" y="458572"/>
                  </a:lnTo>
                  <a:lnTo>
                    <a:pt x="796814" y="513883"/>
                  </a:lnTo>
                  <a:lnTo>
                    <a:pt x="816112" y="524227"/>
                  </a:lnTo>
                  <a:lnTo>
                    <a:pt x="855421" y="505320"/>
                  </a:lnTo>
                  <a:lnTo>
                    <a:pt x="853983" y="441084"/>
                  </a:lnTo>
                  <a:lnTo>
                    <a:pt x="868642" y="418243"/>
                  </a:lnTo>
                  <a:lnTo>
                    <a:pt x="903656" y="425377"/>
                  </a:lnTo>
                  <a:lnTo>
                    <a:pt x="959044" y="409680"/>
                  </a:lnTo>
                  <a:lnTo>
                    <a:pt x="989771" y="415033"/>
                  </a:lnTo>
                  <a:lnTo>
                    <a:pt x="1017642" y="383629"/>
                  </a:lnTo>
                  <a:lnTo>
                    <a:pt x="1016565" y="358283"/>
                  </a:lnTo>
                  <a:lnTo>
                    <a:pt x="1049798" y="306543"/>
                  </a:lnTo>
                  <a:lnTo>
                    <a:pt x="1133408" y="339376"/>
                  </a:lnTo>
                  <a:lnTo>
                    <a:pt x="1167355" y="321173"/>
                  </a:lnTo>
                  <a:lnTo>
                    <a:pt x="1185225" y="340443"/>
                  </a:lnTo>
                  <a:lnTo>
                    <a:pt x="1229525" y="279778"/>
                  </a:lnTo>
                  <a:lnTo>
                    <a:pt x="1227744" y="240878"/>
                  </a:lnTo>
                  <a:lnTo>
                    <a:pt x="1236317" y="241602"/>
                  </a:lnTo>
                  <a:lnTo>
                    <a:pt x="1280979" y="281569"/>
                  </a:lnTo>
                  <a:lnTo>
                    <a:pt x="1280265" y="341166"/>
                  </a:lnTo>
                  <a:lnTo>
                    <a:pt x="1300991" y="371846"/>
                  </a:lnTo>
                  <a:lnTo>
                    <a:pt x="1296343" y="413252"/>
                  </a:lnTo>
                  <a:lnTo>
                    <a:pt x="1306354" y="445008"/>
                  </a:lnTo>
                  <a:lnTo>
                    <a:pt x="1332786" y="467487"/>
                  </a:lnTo>
                  <a:lnTo>
                    <a:pt x="1331728" y="528152"/>
                  </a:lnTo>
                  <a:lnTo>
                    <a:pt x="1352445" y="541363"/>
                  </a:lnTo>
                  <a:lnTo>
                    <a:pt x="1372810" y="587397"/>
                  </a:lnTo>
                  <a:lnTo>
                    <a:pt x="1347445" y="596675"/>
                  </a:lnTo>
                  <a:lnTo>
                    <a:pt x="1313850" y="711584"/>
                  </a:lnTo>
                  <a:lnTo>
                    <a:pt x="1321003" y="739778"/>
                  </a:lnTo>
                  <a:lnTo>
                    <a:pt x="1341358" y="757971"/>
                  </a:lnTo>
                  <a:lnTo>
                    <a:pt x="1339939" y="814711"/>
                  </a:lnTo>
                  <a:lnTo>
                    <a:pt x="1357808" y="834704"/>
                  </a:lnTo>
                  <a:lnTo>
                    <a:pt x="1405319" y="833628"/>
                  </a:lnTo>
                  <a:lnTo>
                    <a:pt x="1443923" y="859326"/>
                  </a:lnTo>
                  <a:lnTo>
                    <a:pt x="1458211" y="897150"/>
                  </a:lnTo>
                  <a:lnTo>
                    <a:pt x="1443923" y="957110"/>
                  </a:lnTo>
                  <a:lnTo>
                    <a:pt x="1463564" y="979589"/>
                  </a:lnTo>
                  <a:lnTo>
                    <a:pt x="1439628" y="1025623"/>
                  </a:lnTo>
                  <a:lnTo>
                    <a:pt x="1473575" y="1047398"/>
                  </a:lnTo>
                  <a:lnTo>
                    <a:pt x="1472498" y="1082012"/>
                  </a:lnTo>
                  <a:lnTo>
                    <a:pt x="1503588" y="1139104"/>
                  </a:lnTo>
                  <a:lnTo>
                    <a:pt x="1452134" y="1161231"/>
                  </a:lnTo>
                  <a:lnTo>
                    <a:pt x="1418196" y="1225830"/>
                  </a:lnTo>
                  <a:lnTo>
                    <a:pt x="1359951" y="1255090"/>
                  </a:lnTo>
                  <a:lnTo>
                    <a:pt x="1363161" y="1213333"/>
                  </a:lnTo>
                  <a:lnTo>
                    <a:pt x="1331005" y="1186929"/>
                  </a:lnTo>
                  <a:lnTo>
                    <a:pt x="1329938" y="1204770"/>
                  </a:lnTo>
                  <a:lnTo>
                    <a:pt x="1299210" y="1207265"/>
                  </a:lnTo>
                  <a:lnTo>
                    <a:pt x="1216666" y="1152306"/>
                  </a:lnTo>
                  <a:lnTo>
                    <a:pt x="1200940" y="1153382"/>
                  </a:lnTo>
                  <a:lnTo>
                    <a:pt x="1194502" y="1166584"/>
                  </a:lnTo>
                  <a:lnTo>
                    <a:pt x="1166641" y="1155525"/>
                  </a:lnTo>
                  <a:lnTo>
                    <a:pt x="1157706" y="1134466"/>
                  </a:lnTo>
                  <a:lnTo>
                    <a:pt x="1138056" y="1124836"/>
                  </a:lnTo>
                  <a:lnTo>
                    <a:pt x="1098757" y="1057380"/>
                  </a:lnTo>
                  <a:lnTo>
                    <a:pt x="1129837" y="1057742"/>
                  </a:lnTo>
                  <a:lnTo>
                    <a:pt x="1187358" y="1022766"/>
                  </a:lnTo>
                  <a:lnTo>
                    <a:pt x="1168775" y="993867"/>
                  </a:lnTo>
                  <a:lnTo>
                    <a:pt x="1178433" y="968169"/>
                  </a:lnTo>
                  <a:lnTo>
                    <a:pt x="1230954" y="971379"/>
                  </a:lnTo>
                  <a:lnTo>
                    <a:pt x="1246318" y="958177"/>
                  </a:lnTo>
                  <a:lnTo>
                    <a:pt x="1253109" y="893588"/>
                  </a:lnTo>
                  <a:lnTo>
                    <a:pt x="1237384" y="845763"/>
                  </a:lnTo>
                  <a:lnTo>
                    <a:pt x="1214876" y="860393"/>
                  </a:lnTo>
                  <a:lnTo>
                    <a:pt x="1201646" y="919277"/>
                  </a:lnTo>
                  <a:lnTo>
                    <a:pt x="1184148" y="938193"/>
                  </a:lnTo>
                  <a:lnTo>
                    <a:pt x="1164498" y="933907"/>
                  </a:lnTo>
                  <a:lnTo>
                    <a:pt x="1153421" y="912857"/>
                  </a:lnTo>
                  <a:lnTo>
                    <a:pt x="900798" y="972445"/>
                  </a:lnTo>
                  <a:lnTo>
                    <a:pt x="848982" y="977094"/>
                  </a:lnTo>
                  <a:lnTo>
                    <a:pt x="559918" y="905361"/>
                  </a:lnTo>
                  <a:lnTo>
                    <a:pt x="560632" y="922134"/>
                  </a:lnTo>
                  <a:lnTo>
                    <a:pt x="543840" y="924630"/>
                  </a:lnTo>
                  <a:lnTo>
                    <a:pt x="518474" y="899646"/>
                  </a:lnTo>
                  <a:lnTo>
                    <a:pt x="523827" y="865041"/>
                  </a:lnTo>
                  <a:lnTo>
                    <a:pt x="488090" y="871461"/>
                  </a:lnTo>
                  <a:lnTo>
                    <a:pt x="474155" y="852907"/>
                  </a:lnTo>
                  <a:lnTo>
                    <a:pt x="420205" y="867175"/>
                  </a:lnTo>
                  <a:lnTo>
                    <a:pt x="411280" y="907151"/>
                  </a:lnTo>
                  <a:lnTo>
                    <a:pt x="386258" y="913571"/>
                  </a:lnTo>
                  <a:lnTo>
                    <a:pt x="362312" y="937832"/>
                  </a:lnTo>
                  <a:lnTo>
                    <a:pt x="313372" y="910714"/>
                  </a:lnTo>
                  <a:lnTo>
                    <a:pt x="255479" y="908218"/>
                  </a:lnTo>
                  <a:lnTo>
                    <a:pt x="227257" y="928916"/>
                  </a:lnTo>
                  <a:lnTo>
                    <a:pt x="154362" y="912143"/>
                  </a:lnTo>
                  <a:lnTo>
                    <a:pt x="133636" y="893226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 : forme 67">
              <a:extLst>
                <a:ext uri="{FF2B5EF4-FFF2-40B4-BE49-F238E27FC236}">
                  <a16:creationId xmlns:a16="http://schemas.microsoft.com/office/drawing/2014/main" xmlns="" id="{16B5FC7C-4DD8-F4AC-6308-A08E9D7157A9}"/>
                </a:ext>
              </a:extLst>
            </p:cNvPr>
            <p:cNvSpPr/>
            <p:nvPr/>
          </p:nvSpPr>
          <p:spPr>
            <a:xfrm>
              <a:off x="7108184" y="2874511"/>
              <a:ext cx="2209800" cy="3171825"/>
            </a:xfrm>
            <a:custGeom>
              <a:avLst/>
              <a:gdLst>
                <a:gd name="connsiteX0" fmla="*/ 23222 w 2209800"/>
                <a:gd name="connsiteY0" fmla="*/ 2583333 h 3171825"/>
                <a:gd name="connsiteX1" fmla="*/ 12859 w 2209800"/>
                <a:gd name="connsiteY1" fmla="*/ 2564425 h 3171825"/>
                <a:gd name="connsiteX2" fmla="*/ 34652 w 2209800"/>
                <a:gd name="connsiteY2" fmla="*/ 2551929 h 3171825"/>
                <a:gd name="connsiteX3" fmla="*/ 15011 w 2209800"/>
                <a:gd name="connsiteY3" fmla="*/ 2539441 h 3171825"/>
                <a:gd name="connsiteX4" fmla="*/ 43948 w 2209800"/>
                <a:gd name="connsiteY4" fmla="*/ 2472357 h 3171825"/>
                <a:gd name="connsiteX5" fmla="*/ 73962 w 2209800"/>
                <a:gd name="connsiteY5" fmla="*/ 2472357 h 3171825"/>
                <a:gd name="connsiteX6" fmla="*/ 80753 w 2209800"/>
                <a:gd name="connsiteY6" fmla="*/ 2444515 h 3171825"/>
                <a:gd name="connsiteX7" fmla="*/ 58245 w 2209800"/>
                <a:gd name="connsiteY7" fmla="*/ 2428456 h 3171825"/>
                <a:gd name="connsiteX8" fmla="*/ 113976 w 2209800"/>
                <a:gd name="connsiteY8" fmla="*/ 2408473 h 3171825"/>
                <a:gd name="connsiteX9" fmla="*/ 171507 w 2209800"/>
                <a:gd name="connsiteY9" fmla="*/ 2406330 h 3171825"/>
                <a:gd name="connsiteX10" fmla="*/ 186166 w 2209800"/>
                <a:gd name="connsiteY10" fmla="*/ 2390270 h 3171825"/>
                <a:gd name="connsiteX11" fmla="*/ 195805 w 2209800"/>
                <a:gd name="connsiteY11" fmla="*/ 2326748 h 3171825"/>
                <a:gd name="connsiteX12" fmla="*/ 267271 w 2209800"/>
                <a:gd name="connsiteY12" fmla="*/ 2237537 h 3171825"/>
                <a:gd name="connsiteX13" fmla="*/ 264405 w 2209800"/>
                <a:gd name="connsiteY13" fmla="*/ 2201132 h 3171825"/>
                <a:gd name="connsiteX14" fmla="*/ 304791 w 2209800"/>
                <a:gd name="connsiteY14" fmla="*/ 2056962 h 3171825"/>
                <a:gd name="connsiteX15" fmla="*/ 384477 w 2209800"/>
                <a:gd name="connsiteY15" fmla="*/ 2070164 h 3171825"/>
                <a:gd name="connsiteX16" fmla="*/ 381258 w 2209800"/>
                <a:gd name="connsiteY16" fmla="*/ 2001650 h 3171825"/>
                <a:gd name="connsiteX17" fmla="*/ 367322 w 2209800"/>
                <a:gd name="connsiteY17" fmla="*/ 1988801 h 3171825"/>
                <a:gd name="connsiteX18" fmla="*/ 384477 w 2209800"/>
                <a:gd name="connsiteY18" fmla="*/ 1954187 h 3171825"/>
                <a:gd name="connsiteX19" fmla="*/ 363750 w 2209800"/>
                <a:gd name="connsiteY19" fmla="*/ 1935270 h 3171825"/>
                <a:gd name="connsiteX20" fmla="*/ 341243 w 2209800"/>
                <a:gd name="connsiteY20" fmla="*/ 1883883 h 3171825"/>
                <a:gd name="connsiteX21" fmla="*/ 341243 w 2209800"/>
                <a:gd name="connsiteY21" fmla="*/ 1752200 h 3171825"/>
                <a:gd name="connsiteX22" fmla="*/ 328727 w 2209800"/>
                <a:gd name="connsiteY22" fmla="*/ 1713300 h 3171825"/>
                <a:gd name="connsiteX23" fmla="*/ 309077 w 2209800"/>
                <a:gd name="connsiteY23" fmla="*/ 1702594 h 3171825"/>
                <a:gd name="connsiteX24" fmla="*/ 370894 w 2209800"/>
                <a:gd name="connsiteY24" fmla="*/ 1675114 h 3171825"/>
                <a:gd name="connsiteX25" fmla="*/ 454866 w 2209800"/>
                <a:gd name="connsiteY25" fmla="*/ 1560919 h 3171825"/>
                <a:gd name="connsiteX26" fmla="*/ 443075 w 2209800"/>
                <a:gd name="connsiteY26" fmla="*/ 1509894 h 3171825"/>
                <a:gd name="connsiteX27" fmla="*/ 485584 w 2209800"/>
                <a:gd name="connsiteY27" fmla="*/ 1383916 h 3171825"/>
                <a:gd name="connsiteX28" fmla="*/ 433064 w 2209800"/>
                <a:gd name="connsiteY28" fmla="*/ 1293990 h 3171825"/>
                <a:gd name="connsiteX29" fmla="*/ 426987 w 2209800"/>
                <a:gd name="connsiteY29" fmla="*/ 1225468 h 3171825"/>
                <a:gd name="connsiteX30" fmla="*/ 479155 w 2209800"/>
                <a:gd name="connsiteY30" fmla="*/ 1210485 h 3171825"/>
                <a:gd name="connsiteX31" fmla="*/ 455581 w 2209800"/>
                <a:gd name="connsiteY31" fmla="*/ 1156954 h 3171825"/>
                <a:gd name="connsiteX32" fmla="*/ 501672 w 2209800"/>
                <a:gd name="connsiteY32" fmla="*/ 1069162 h 3171825"/>
                <a:gd name="connsiteX33" fmla="*/ 470945 w 2209800"/>
                <a:gd name="connsiteY33" fmla="*/ 1014927 h 3171825"/>
                <a:gd name="connsiteX34" fmla="*/ 482727 w 2209800"/>
                <a:gd name="connsiteY34" fmla="*/ 984590 h 3171825"/>
                <a:gd name="connsiteX35" fmla="*/ 571348 w 2209800"/>
                <a:gd name="connsiteY35" fmla="*/ 880034 h 3171825"/>
                <a:gd name="connsiteX36" fmla="*/ 642452 w 2209800"/>
                <a:gd name="connsiteY36" fmla="*/ 949614 h 3171825"/>
                <a:gd name="connsiteX37" fmla="*/ 691039 w 2209800"/>
                <a:gd name="connsiteY37" fmla="*/ 917496 h 3171825"/>
                <a:gd name="connsiteX38" fmla="*/ 807539 w 2209800"/>
                <a:gd name="connsiteY38" fmla="*/ 885378 h 3171825"/>
                <a:gd name="connsiteX39" fmla="*/ 803243 w 2209800"/>
                <a:gd name="connsiteY39" fmla="*/ 782603 h 3171825"/>
                <a:gd name="connsiteX40" fmla="*/ 812530 w 2209800"/>
                <a:gd name="connsiteY40" fmla="*/ 778326 h 3171825"/>
                <a:gd name="connsiteX41" fmla="*/ 778240 w 2209800"/>
                <a:gd name="connsiteY41" fmla="*/ 718366 h 3171825"/>
                <a:gd name="connsiteX42" fmla="*/ 797528 w 2209800"/>
                <a:gd name="connsiteY42" fmla="*/ 693030 h 3171825"/>
                <a:gd name="connsiteX43" fmla="*/ 799672 w 2209800"/>
                <a:gd name="connsiteY43" fmla="*/ 643071 h 3171825"/>
                <a:gd name="connsiteX44" fmla="*/ 813968 w 2209800"/>
                <a:gd name="connsiteY44" fmla="*/ 638432 h 3171825"/>
                <a:gd name="connsiteX45" fmla="*/ 845772 w 2209800"/>
                <a:gd name="connsiteY45" fmla="*/ 585254 h 3171825"/>
                <a:gd name="connsiteX46" fmla="*/ 830399 w 2209800"/>
                <a:gd name="connsiteY46" fmla="*/ 553860 h 3171825"/>
                <a:gd name="connsiteX47" fmla="*/ 838981 w 2209800"/>
                <a:gd name="connsiteY47" fmla="*/ 546364 h 3171825"/>
                <a:gd name="connsiteX48" fmla="*/ 854345 w 2209800"/>
                <a:gd name="connsiteY48" fmla="*/ 557422 h 3171825"/>
                <a:gd name="connsiteX49" fmla="*/ 867566 w 2209800"/>
                <a:gd name="connsiteY49" fmla="*/ 533162 h 3171825"/>
                <a:gd name="connsiteX50" fmla="*/ 912943 w 2209800"/>
                <a:gd name="connsiteY50" fmla="*/ 543859 h 3171825"/>
                <a:gd name="connsiteX51" fmla="*/ 915438 w 2209800"/>
                <a:gd name="connsiteY51" fmla="*/ 455362 h 3171825"/>
                <a:gd name="connsiteX52" fmla="*/ 949747 w 2209800"/>
                <a:gd name="connsiteY52" fmla="*/ 419672 h 3171825"/>
                <a:gd name="connsiteX53" fmla="*/ 1033358 w 2209800"/>
                <a:gd name="connsiteY53" fmla="*/ 484623 h 3171825"/>
                <a:gd name="connsiteX54" fmla="*/ 1088022 w 2209800"/>
                <a:gd name="connsiteY54" fmla="*/ 453219 h 3171825"/>
                <a:gd name="connsiteX55" fmla="*/ 1037644 w 2209800"/>
                <a:gd name="connsiteY55" fmla="*/ 372209 h 3171825"/>
                <a:gd name="connsiteX56" fmla="*/ 1036930 w 2209800"/>
                <a:gd name="connsiteY56" fmla="*/ 343310 h 3171825"/>
                <a:gd name="connsiteX57" fmla="*/ 1073020 w 2209800"/>
                <a:gd name="connsiteY57" fmla="*/ 310115 h 3171825"/>
                <a:gd name="connsiteX58" fmla="*/ 1109100 w 2209800"/>
                <a:gd name="connsiteY58" fmla="*/ 297628 h 3171825"/>
                <a:gd name="connsiteX59" fmla="*/ 1117321 w 2209800"/>
                <a:gd name="connsiteY59" fmla="*/ 309763 h 3171825"/>
                <a:gd name="connsiteX60" fmla="*/ 1169137 w 2209800"/>
                <a:gd name="connsiteY60" fmla="*/ 321897 h 3171825"/>
                <a:gd name="connsiteX61" fmla="*/ 1168432 w 2209800"/>
                <a:gd name="connsiteY61" fmla="*/ 308334 h 3171825"/>
                <a:gd name="connsiteX62" fmla="*/ 1141266 w 2209800"/>
                <a:gd name="connsiteY62" fmla="*/ 297628 h 3171825"/>
                <a:gd name="connsiteX63" fmla="*/ 1153059 w 2209800"/>
                <a:gd name="connsiteY63" fmla="*/ 251594 h 3171825"/>
                <a:gd name="connsiteX64" fmla="*/ 1211304 w 2209800"/>
                <a:gd name="connsiteY64" fmla="*/ 206626 h 3171825"/>
                <a:gd name="connsiteX65" fmla="*/ 1201303 w 2209800"/>
                <a:gd name="connsiteY65" fmla="*/ 203054 h 3171825"/>
                <a:gd name="connsiteX66" fmla="*/ 1214514 w 2209800"/>
                <a:gd name="connsiteY66" fmla="*/ 176289 h 3171825"/>
                <a:gd name="connsiteX67" fmla="*/ 1242384 w 2209800"/>
                <a:gd name="connsiteY67" fmla="*/ 164163 h 3171825"/>
                <a:gd name="connsiteX68" fmla="*/ 1238098 w 2209800"/>
                <a:gd name="connsiteY68" fmla="*/ 144894 h 3171825"/>
                <a:gd name="connsiteX69" fmla="*/ 1255605 w 2209800"/>
                <a:gd name="connsiteY69" fmla="*/ 99212 h 3171825"/>
                <a:gd name="connsiteX70" fmla="*/ 1285980 w 2209800"/>
                <a:gd name="connsiteY70" fmla="*/ 60674 h 3171825"/>
                <a:gd name="connsiteX71" fmla="*/ 1303134 w 2209800"/>
                <a:gd name="connsiteY71" fmla="*/ 61379 h 3171825"/>
                <a:gd name="connsiteX72" fmla="*/ 1310631 w 2209800"/>
                <a:gd name="connsiteY72" fmla="*/ 34976 h 3171825"/>
                <a:gd name="connsiteX73" fmla="*/ 1338863 w 2209800"/>
                <a:gd name="connsiteY73" fmla="*/ 33547 h 3171825"/>
                <a:gd name="connsiteX74" fmla="*/ 1353512 w 2209800"/>
                <a:gd name="connsiteY74" fmla="*/ 12497 h 3171825"/>
                <a:gd name="connsiteX75" fmla="*/ 1376382 w 2209800"/>
                <a:gd name="connsiteY75" fmla="*/ 18555 h 3171825"/>
                <a:gd name="connsiteX76" fmla="*/ 1437484 w 2209800"/>
                <a:gd name="connsiteY76" fmla="*/ 0 h 3171825"/>
                <a:gd name="connsiteX77" fmla="*/ 1477499 w 2209800"/>
                <a:gd name="connsiteY77" fmla="*/ 13564 h 3171825"/>
                <a:gd name="connsiteX78" fmla="*/ 1450344 w 2209800"/>
                <a:gd name="connsiteY78" fmla="*/ 98136 h 3171825"/>
                <a:gd name="connsiteX79" fmla="*/ 1466783 w 2209800"/>
                <a:gd name="connsiteY79" fmla="*/ 114557 h 3171825"/>
                <a:gd name="connsiteX80" fmla="*/ 1491796 w 2209800"/>
                <a:gd name="connsiteY80" fmla="*/ 102060 h 3171825"/>
                <a:gd name="connsiteX81" fmla="*/ 1507512 w 2209800"/>
                <a:gd name="connsiteY81" fmla="*/ 121339 h 3171825"/>
                <a:gd name="connsiteX82" fmla="*/ 1455354 w 2209800"/>
                <a:gd name="connsiteY82" fmla="*/ 201987 h 3171825"/>
                <a:gd name="connsiteX83" fmla="*/ 1459278 w 2209800"/>
                <a:gd name="connsiteY83" fmla="*/ 236249 h 3171825"/>
                <a:gd name="connsiteX84" fmla="*/ 1433913 w 2209800"/>
                <a:gd name="connsiteY84" fmla="*/ 254451 h 3171825"/>
                <a:gd name="connsiteX85" fmla="*/ 1457849 w 2209800"/>
                <a:gd name="connsiteY85" fmla="*/ 298342 h 3171825"/>
                <a:gd name="connsiteX86" fmla="*/ 1506084 w 2209800"/>
                <a:gd name="connsiteY86" fmla="*/ 277997 h 3171825"/>
                <a:gd name="connsiteX87" fmla="*/ 1541822 w 2209800"/>
                <a:gd name="connsiteY87" fmla="*/ 213408 h 3171825"/>
                <a:gd name="connsiteX88" fmla="*/ 1585770 w 2209800"/>
                <a:gd name="connsiteY88" fmla="*/ 208769 h 3171825"/>
                <a:gd name="connsiteX89" fmla="*/ 1629356 w 2209800"/>
                <a:gd name="connsiteY89" fmla="*/ 187719 h 3171825"/>
                <a:gd name="connsiteX90" fmla="*/ 1650797 w 2209800"/>
                <a:gd name="connsiteY90" fmla="*/ 191995 h 3171825"/>
                <a:gd name="connsiteX91" fmla="*/ 1688678 w 2209800"/>
                <a:gd name="connsiteY91" fmla="*/ 161306 h 3171825"/>
                <a:gd name="connsiteX92" fmla="*/ 1676876 w 2209800"/>
                <a:gd name="connsiteY92" fmla="*/ 148819 h 3171825"/>
                <a:gd name="connsiteX93" fmla="*/ 1739056 w 2209800"/>
                <a:gd name="connsiteY93" fmla="*/ 137751 h 3171825"/>
                <a:gd name="connsiteX94" fmla="*/ 1770136 w 2209800"/>
                <a:gd name="connsiteY94" fmla="*/ 317259 h 3171825"/>
                <a:gd name="connsiteX95" fmla="*/ 1758706 w 2209800"/>
                <a:gd name="connsiteY95" fmla="*/ 355083 h 3171825"/>
                <a:gd name="connsiteX96" fmla="*/ 1806226 w 2209800"/>
                <a:gd name="connsiteY96" fmla="*/ 375780 h 3171825"/>
                <a:gd name="connsiteX97" fmla="*/ 1831963 w 2209800"/>
                <a:gd name="connsiteY97" fmla="*/ 417176 h 3171825"/>
                <a:gd name="connsiteX98" fmla="*/ 1908420 w 2209800"/>
                <a:gd name="connsiteY98" fmla="*/ 418957 h 3171825"/>
                <a:gd name="connsiteX99" fmla="*/ 1967742 w 2209800"/>
                <a:gd name="connsiteY99" fmla="*/ 471421 h 3171825"/>
                <a:gd name="connsiteX100" fmla="*/ 2033131 w 2209800"/>
                <a:gd name="connsiteY100" fmla="*/ 490338 h 3171825"/>
                <a:gd name="connsiteX101" fmla="*/ 2112455 w 2209800"/>
                <a:gd name="connsiteY101" fmla="*/ 534229 h 3171825"/>
                <a:gd name="connsiteX102" fmla="*/ 2131743 w 2209800"/>
                <a:gd name="connsiteY102" fmla="*/ 528876 h 3171825"/>
                <a:gd name="connsiteX103" fmla="*/ 2149964 w 2209800"/>
                <a:gd name="connsiteY103" fmla="*/ 628802 h 3171825"/>
                <a:gd name="connsiteX104" fmla="*/ 2071726 w 2209800"/>
                <a:gd name="connsiteY104" fmla="*/ 662692 h 3171825"/>
                <a:gd name="connsiteX105" fmla="*/ 2063849 w 2209800"/>
                <a:gd name="connsiteY105" fmla="*/ 705164 h 3171825"/>
                <a:gd name="connsiteX106" fmla="*/ 2107454 w 2209800"/>
                <a:gd name="connsiteY106" fmla="*/ 763334 h 3171825"/>
                <a:gd name="connsiteX107" fmla="*/ 2104234 w 2209800"/>
                <a:gd name="connsiteY107" fmla="*/ 784746 h 3171825"/>
                <a:gd name="connsiteX108" fmla="*/ 2129247 w 2209800"/>
                <a:gd name="connsiteY108" fmla="*/ 842553 h 3171825"/>
                <a:gd name="connsiteX109" fmla="*/ 2131390 w 2209800"/>
                <a:gd name="connsiteY109" fmla="*/ 903942 h 3171825"/>
                <a:gd name="connsiteX110" fmla="*/ 2169262 w 2209800"/>
                <a:gd name="connsiteY110" fmla="*/ 996372 h 3171825"/>
                <a:gd name="connsiteX111" fmla="*/ 2190350 w 2209800"/>
                <a:gd name="connsiteY111" fmla="*/ 1027767 h 3171825"/>
                <a:gd name="connsiteX112" fmla="*/ 2216429 w 2209800"/>
                <a:gd name="connsiteY112" fmla="*/ 1041330 h 3171825"/>
                <a:gd name="connsiteX113" fmla="*/ 2189274 w 2209800"/>
                <a:gd name="connsiteY113" fmla="*/ 1048112 h 3171825"/>
                <a:gd name="connsiteX114" fmla="*/ 2182844 w 2209800"/>
                <a:gd name="connsiteY114" fmla="*/ 1037758 h 3171825"/>
                <a:gd name="connsiteX115" fmla="*/ 2179272 w 2209800"/>
                <a:gd name="connsiteY115" fmla="*/ 1052389 h 3171825"/>
                <a:gd name="connsiteX116" fmla="*/ 2145326 w 2209800"/>
                <a:gd name="connsiteY116" fmla="*/ 1052389 h 3171825"/>
                <a:gd name="connsiteX117" fmla="*/ 2131743 w 2209800"/>
                <a:gd name="connsiteY117" fmla="*/ 1111634 h 3171825"/>
                <a:gd name="connsiteX118" fmla="*/ 2082794 w 2209800"/>
                <a:gd name="connsiteY118" fmla="*/ 1129122 h 3171825"/>
                <a:gd name="connsiteX119" fmla="*/ 2066354 w 2209800"/>
                <a:gd name="connsiteY119" fmla="*/ 1206913 h 3171825"/>
                <a:gd name="connsiteX120" fmla="*/ 2034912 w 2209800"/>
                <a:gd name="connsiteY120" fmla="*/ 1218333 h 3171825"/>
                <a:gd name="connsiteX121" fmla="*/ 2036350 w 2209800"/>
                <a:gd name="connsiteY121" fmla="*/ 1230116 h 3171825"/>
                <a:gd name="connsiteX122" fmla="*/ 2056352 w 2209800"/>
                <a:gd name="connsiteY122" fmla="*/ 1230468 h 3171825"/>
                <a:gd name="connsiteX123" fmla="*/ 2025272 w 2209800"/>
                <a:gd name="connsiteY123" fmla="*/ 1262587 h 3171825"/>
                <a:gd name="connsiteX124" fmla="*/ 2040274 w 2209800"/>
                <a:gd name="connsiteY124" fmla="*/ 1303268 h 3171825"/>
                <a:gd name="connsiteX125" fmla="*/ 2055990 w 2209800"/>
                <a:gd name="connsiteY125" fmla="*/ 1309335 h 3171825"/>
                <a:gd name="connsiteX126" fmla="*/ 2022767 w 2209800"/>
                <a:gd name="connsiteY126" fmla="*/ 1339310 h 3171825"/>
                <a:gd name="connsiteX127" fmla="*/ 2028120 w 2209800"/>
                <a:gd name="connsiteY127" fmla="*/ 1361799 h 3171825"/>
                <a:gd name="connsiteX128" fmla="*/ 2015976 w 2209800"/>
                <a:gd name="connsiteY128" fmla="*/ 1363932 h 3171825"/>
                <a:gd name="connsiteX129" fmla="*/ 2055276 w 2209800"/>
                <a:gd name="connsiteY129" fmla="*/ 1396765 h 3171825"/>
                <a:gd name="connsiteX130" fmla="*/ 2055990 w 2209800"/>
                <a:gd name="connsiteY130" fmla="*/ 1421035 h 3171825"/>
                <a:gd name="connsiteX131" fmla="*/ 2007042 w 2209800"/>
                <a:gd name="connsiteY131" fmla="*/ 1504893 h 3171825"/>
                <a:gd name="connsiteX132" fmla="*/ 2017405 w 2209800"/>
                <a:gd name="connsiteY132" fmla="*/ 1532020 h 3171825"/>
                <a:gd name="connsiteX133" fmla="*/ 2001327 w 2209800"/>
                <a:gd name="connsiteY133" fmla="*/ 1576626 h 3171825"/>
                <a:gd name="connsiteX134" fmla="*/ 1954521 w 2209800"/>
                <a:gd name="connsiteY134" fmla="*/ 1625508 h 3171825"/>
                <a:gd name="connsiteX135" fmla="*/ 1965237 w 2209800"/>
                <a:gd name="connsiteY135" fmla="*/ 1660484 h 3171825"/>
                <a:gd name="connsiteX136" fmla="*/ 1955588 w 2209800"/>
                <a:gd name="connsiteY136" fmla="*/ 1735788 h 3171825"/>
                <a:gd name="connsiteX137" fmla="*/ 1939871 w 2209800"/>
                <a:gd name="connsiteY137" fmla="*/ 1761125 h 3171825"/>
                <a:gd name="connsiteX138" fmla="*/ 1942005 w 2209800"/>
                <a:gd name="connsiteY138" fmla="*/ 1810007 h 3171825"/>
                <a:gd name="connsiteX139" fmla="*/ 1913068 w 2209800"/>
                <a:gd name="connsiteY139" fmla="*/ 1823219 h 3171825"/>
                <a:gd name="connsiteX140" fmla="*/ 1912354 w 2209800"/>
                <a:gd name="connsiteY140" fmla="*/ 1887445 h 3171825"/>
                <a:gd name="connsiteX141" fmla="*/ 1889131 w 2209800"/>
                <a:gd name="connsiteY141" fmla="*/ 1953121 h 3171825"/>
                <a:gd name="connsiteX142" fmla="*/ 1894484 w 2209800"/>
                <a:gd name="connsiteY142" fmla="*/ 1974171 h 3171825"/>
                <a:gd name="connsiteX143" fmla="*/ 1863767 w 2209800"/>
                <a:gd name="connsiteY143" fmla="*/ 1991659 h 3171825"/>
                <a:gd name="connsiteX144" fmla="*/ 1891627 w 2209800"/>
                <a:gd name="connsiteY144" fmla="*/ 2036978 h 3171825"/>
                <a:gd name="connsiteX145" fmla="*/ 1811236 w 2209800"/>
                <a:gd name="connsiteY145" fmla="*/ 2122980 h 3171825"/>
                <a:gd name="connsiteX146" fmla="*/ 1815160 w 2209800"/>
                <a:gd name="connsiteY146" fmla="*/ 2236108 h 3171825"/>
                <a:gd name="connsiteX147" fmla="*/ 1769783 w 2209800"/>
                <a:gd name="connsiteY147" fmla="*/ 2253948 h 3171825"/>
                <a:gd name="connsiteX148" fmla="*/ 1725120 w 2209800"/>
                <a:gd name="connsiteY148" fmla="*/ 2244319 h 3171825"/>
                <a:gd name="connsiteX149" fmla="*/ 1666523 w 2209800"/>
                <a:gd name="connsiteY149" fmla="*/ 2276789 h 3171825"/>
                <a:gd name="connsiteX150" fmla="*/ 1682953 w 2209800"/>
                <a:gd name="connsiteY150" fmla="*/ 2289639 h 3171825"/>
                <a:gd name="connsiteX151" fmla="*/ 1691174 w 2209800"/>
                <a:gd name="connsiteY151" fmla="*/ 2327472 h 3171825"/>
                <a:gd name="connsiteX152" fmla="*/ 1662589 w 2209800"/>
                <a:gd name="connsiteY152" fmla="*/ 2384565 h 3171825"/>
                <a:gd name="connsiteX153" fmla="*/ 1678314 w 2209800"/>
                <a:gd name="connsiteY153" fmla="*/ 2410616 h 3171825"/>
                <a:gd name="connsiteX154" fmla="*/ 1649730 w 2209800"/>
                <a:gd name="connsiteY154" fmla="*/ 2425951 h 3171825"/>
                <a:gd name="connsiteX155" fmla="*/ 1628642 w 2209800"/>
                <a:gd name="connsiteY155" fmla="*/ 2455936 h 3171825"/>
                <a:gd name="connsiteX156" fmla="*/ 1624718 w 2209800"/>
                <a:gd name="connsiteY156" fmla="*/ 2502323 h 3171825"/>
                <a:gd name="connsiteX157" fmla="*/ 1651864 w 2209800"/>
                <a:gd name="connsiteY157" fmla="*/ 2540870 h 3171825"/>
                <a:gd name="connsiteX158" fmla="*/ 1677238 w 2209800"/>
                <a:gd name="connsiteY158" fmla="*/ 2539441 h 3171825"/>
                <a:gd name="connsiteX159" fmla="*/ 1715824 w 2209800"/>
                <a:gd name="connsiteY159" fmla="*/ 2567274 h 3171825"/>
                <a:gd name="connsiteX160" fmla="*/ 1742275 w 2209800"/>
                <a:gd name="connsiteY160" fmla="*/ 2570483 h 3171825"/>
                <a:gd name="connsiteX161" fmla="*/ 1828743 w 2209800"/>
                <a:gd name="connsiteY161" fmla="*/ 2630081 h 3171825"/>
                <a:gd name="connsiteX162" fmla="*/ 1883054 w 2209800"/>
                <a:gd name="connsiteY162" fmla="*/ 2637930 h 3171825"/>
                <a:gd name="connsiteX163" fmla="*/ 1921650 w 2209800"/>
                <a:gd name="connsiteY163" fmla="*/ 2621518 h 3171825"/>
                <a:gd name="connsiteX164" fmla="*/ 1965237 w 2209800"/>
                <a:gd name="connsiteY164" fmla="*/ 2622595 h 3171825"/>
                <a:gd name="connsiteX165" fmla="*/ 1974523 w 2209800"/>
                <a:gd name="connsiteY165" fmla="*/ 2638654 h 3171825"/>
                <a:gd name="connsiteX166" fmla="*/ 2029559 w 2209800"/>
                <a:gd name="connsiteY166" fmla="*/ 2660066 h 3171825"/>
                <a:gd name="connsiteX167" fmla="*/ 2057067 w 2209800"/>
                <a:gd name="connsiteY167" fmla="*/ 2730723 h 3171825"/>
                <a:gd name="connsiteX168" fmla="*/ 2102806 w 2209800"/>
                <a:gd name="connsiteY168" fmla="*/ 2786034 h 3171825"/>
                <a:gd name="connsiteX169" fmla="*/ 2042770 w 2209800"/>
                <a:gd name="connsiteY169" fmla="*/ 2778185 h 3171825"/>
                <a:gd name="connsiteX170" fmla="*/ 1952368 w 2209800"/>
                <a:gd name="connsiteY170" fmla="*/ 2789958 h 3171825"/>
                <a:gd name="connsiteX171" fmla="*/ 1925936 w 2209800"/>
                <a:gd name="connsiteY171" fmla="*/ 2774261 h 3171825"/>
                <a:gd name="connsiteX172" fmla="*/ 1880549 w 2209800"/>
                <a:gd name="connsiteY172" fmla="*/ 2817086 h 3171825"/>
                <a:gd name="connsiteX173" fmla="*/ 1879482 w 2209800"/>
                <a:gd name="connsiteY173" fmla="*/ 2831002 h 3171825"/>
                <a:gd name="connsiteX174" fmla="*/ 1806950 w 2209800"/>
                <a:gd name="connsiteY174" fmla="*/ 2860262 h 3171825"/>
                <a:gd name="connsiteX175" fmla="*/ 1816237 w 2209800"/>
                <a:gd name="connsiteY175" fmla="*/ 2937701 h 3171825"/>
                <a:gd name="connsiteX176" fmla="*/ 1839106 w 2209800"/>
                <a:gd name="connsiteY176" fmla="*/ 2995870 h 3171825"/>
                <a:gd name="connsiteX177" fmla="*/ 1834096 w 2209800"/>
                <a:gd name="connsiteY177" fmla="*/ 3014072 h 3171825"/>
                <a:gd name="connsiteX178" fmla="*/ 1882340 w 2209800"/>
                <a:gd name="connsiteY178" fmla="*/ 3044400 h 3171825"/>
                <a:gd name="connsiteX179" fmla="*/ 1886988 w 2209800"/>
                <a:gd name="connsiteY179" fmla="*/ 3067603 h 3171825"/>
                <a:gd name="connsiteX180" fmla="*/ 1846964 w 2209800"/>
                <a:gd name="connsiteY180" fmla="*/ 3071880 h 3171825"/>
                <a:gd name="connsiteX181" fmla="*/ 1750495 w 2209800"/>
                <a:gd name="connsiteY181" fmla="*/ 3130410 h 3171825"/>
                <a:gd name="connsiteX182" fmla="*/ 1715472 w 2209800"/>
                <a:gd name="connsiteY182" fmla="*/ 3172511 h 3171825"/>
                <a:gd name="connsiteX183" fmla="*/ 1639719 w 2209800"/>
                <a:gd name="connsiteY183" fmla="*/ 3171806 h 3171825"/>
                <a:gd name="connsiteX184" fmla="*/ 1550032 w 2209800"/>
                <a:gd name="connsiteY184" fmla="*/ 3138973 h 3171825"/>
                <a:gd name="connsiteX185" fmla="*/ 1490720 w 2209800"/>
                <a:gd name="connsiteY185" fmla="*/ 3162881 h 3171825"/>
                <a:gd name="connsiteX186" fmla="*/ 1370667 w 2209800"/>
                <a:gd name="connsiteY186" fmla="*/ 3162167 h 3171825"/>
                <a:gd name="connsiteX187" fmla="*/ 1307411 w 2209800"/>
                <a:gd name="connsiteY187" fmla="*/ 3123990 h 3171825"/>
                <a:gd name="connsiteX188" fmla="*/ 1176281 w 2209800"/>
                <a:gd name="connsiteY188" fmla="*/ 3114704 h 3171825"/>
                <a:gd name="connsiteX189" fmla="*/ 1162708 w 2209800"/>
                <a:gd name="connsiteY189" fmla="*/ 3062955 h 3171825"/>
                <a:gd name="connsiteX190" fmla="*/ 1104472 w 2209800"/>
                <a:gd name="connsiteY190" fmla="*/ 3034056 h 3171825"/>
                <a:gd name="connsiteX191" fmla="*/ 1066943 w 2209800"/>
                <a:gd name="connsiteY191" fmla="*/ 3036903 h 3171825"/>
                <a:gd name="connsiteX192" fmla="*/ 1019423 w 2209800"/>
                <a:gd name="connsiteY192" fmla="*/ 3107569 h 3171825"/>
                <a:gd name="connsiteX193" fmla="*/ 933307 w 2209800"/>
                <a:gd name="connsiteY193" fmla="*/ 3126124 h 3171825"/>
                <a:gd name="connsiteX194" fmla="*/ 870061 w 2209800"/>
                <a:gd name="connsiteY194" fmla="*/ 3117561 h 3171825"/>
                <a:gd name="connsiteX195" fmla="*/ 797176 w 2209800"/>
                <a:gd name="connsiteY195" fmla="*/ 3061535 h 3171825"/>
                <a:gd name="connsiteX196" fmla="*/ 692477 w 2209800"/>
                <a:gd name="connsiteY196" fmla="*/ 3029055 h 3171825"/>
                <a:gd name="connsiteX197" fmla="*/ 647452 w 2209800"/>
                <a:gd name="connsiteY197" fmla="*/ 2957332 h 3171825"/>
                <a:gd name="connsiteX198" fmla="*/ 538125 w 2209800"/>
                <a:gd name="connsiteY198" fmla="*/ 2904868 h 3171825"/>
                <a:gd name="connsiteX199" fmla="*/ 497024 w 2209800"/>
                <a:gd name="connsiteY199" fmla="*/ 2793520 h 3171825"/>
                <a:gd name="connsiteX200" fmla="*/ 472726 w 2209800"/>
                <a:gd name="connsiteY200" fmla="*/ 2767480 h 3171825"/>
                <a:gd name="connsiteX201" fmla="*/ 436636 w 2209800"/>
                <a:gd name="connsiteY201" fmla="*/ 2755344 h 3171825"/>
                <a:gd name="connsiteX202" fmla="*/ 435559 w 2209800"/>
                <a:gd name="connsiteY202" fmla="*/ 2741790 h 3171825"/>
                <a:gd name="connsiteX203" fmla="*/ 375895 w 2209800"/>
                <a:gd name="connsiteY203" fmla="*/ 2762117 h 3171825"/>
                <a:gd name="connsiteX204" fmla="*/ 292637 w 2209800"/>
                <a:gd name="connsiteY204" fmla="*/ 2727160 h 3171825"/>
                <a:gd name="connsiteX205" fmla="*/ 204750 w 2209800"/>
                <a:gd name="connsiteY205" fmla="*/ 2711091 h 3171825"/>
                <a:gd name="connsiteX206" fmla="*/ 169716 w 2209800"/>
                <a:gd name="connsiteY206" fmla="*/ 2717159 h 3171825"/>
                <a:gd name="connsiteX207" fmla="*/ 85392 w 2209800"/>
                <a:gd name="connsiteY207" fmla="*/ 2696823 h 3171825"/>
                <a:gd name="connsiteX208" fmla="*/ 0 w 2209800"/>
                <a:gd name="connsiteY208" fmla="*/ 2651141 h 3171825"/>
                <a:gd name="connsiteX209" fmla="*/ 23222 w 2209800"/>
                <a:gd name="connsiteY209" fmla="*/ 2583333 h 3171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2209800" h="3171825">
                  <a:moveTo>
                    <a:pt x="23222" y="2583333"/>
                  </a:moveTo>
                  <a:lnTo>
                    <a:pt x="12859" y="2564425"/>
                  </a:lnTo>
                  <a:lnTo>
                    <a:pt x="34652" y="2551929"/>
                  </a:lnTo>
                  <a:lnTo>
                    <a:pt x="15011" y="2539441"/>
                  </a:lnTo>
                  <a:lnTo>
                    <a:pt x="43948" y="2472357"/>
                  </a:lnTo>
                  <a:lnTo>
                    <a:pt x="73962" y="2472357"/>
                  </a:lnTo>
                  <a:lnTo>
                    <a:pt x="80753" y="2444515"/>
                  </a:lnTo>
                  <a:lnTo>
                    <a:pt x="58245" y="2428456"/>
                  </a:lnTo>
                  <a:lnTo>
                    <a:pt x="113976" y="2408473"/>
                  </a:lnTo>
                  <a:lnTo>
                    <a:pt x="171507" y="2406330"/>
                  </a:lnTo>
                  <a:lnTo>
                    <a:pt x="186166" y="2390270"/>
                  </a:lnTo>
                  <a:lnTo>
                    <a:pt x="195805" y="2326748"/>
                  </a:lnTo>
                  <a:lnTo>
                    <a:pt x="267271" y="2237537"/>
                  </a:lnTo>
                  <a:lnTo>
                    <a:pt x="264405" y="2201132"/>
                  </a:lnTo>
                  <a:lnTo>
                    <a:pt x="304791" y="2056962"/>
                  </a:lnTo>
                  <a:lnTo>
                    <a:pt x="384477" y="2070164"/>
                  </a:lnTo>
                  <a:lnTo>
                    <a:pt x="381258" y="2001650"/>
                  </a:lnTo>
                  <a:lnTo>
                    <a:pt x="367322" y="1988801"/>
                  </a:lnTo>
                  <a:lnTo>
                    <a:pt x="384477" y="1954187"/>
                  </a:lnTo>
                  <a:lnTo>
                    <a:pt x="363750" y="1935270"/>
                  </a:lnTo>
                  <a:lnTo>
                    <a:pt x="341243" y="1883883"/>
                  </a:lnTo>
                  <a:lnTo>
                    <a:pt x="341243" y="1752200"/>
                  </a:lnTo>
                  <a:lnTo>
                    <a:pt x="328727" y="1713300"/>
                  </a:lnTo>
                  <a:lnTo>
                    <a:pt x="309077" y="1702594"/>
                  </a:lnTo>
                  <a:lnTo>
                    <a:pt x="370894" y="1675114"/>
                  </a:lnTo>
                  <a:lnTo>
                    <a:pt x="454866" y="1560919"/>
                  </a:lnTo>
                  <a:lnTo>
                    <a:pt x="443075" y="1509894"/>
                  </a:lnTo>
                  <a:lnTo>
                    <a:pt x="485584" y="1383916"/>
                  </a:lnTo>
                  <a:lnTo>
                    <a:pt x="433064" y="1293990"/>
                  </a:lnTo>
                  <a:lnTo>
                    <a:pt x="426987" y="1225468"/>
                  </a:lnTo>
                  <a:lnTo>
                    <a:pt x="479155" y="1210485"/>
                  </a:lnTo>
                  <a:lnTo>
                    <a:pt x="455581" y="1156954"/>
                  </a:lnTo>
                  <a:lnTo>
                    <a:pt x="501672" y="1069162"/>
                  </a:lnTo>
                  <a:lnTo>
                    <a:pt x="470945" y="1014927"/>
                  </a:lnTo>
                  <a:lnTo>
                    <a:pt x="482727" y="984590"/>
                  </a:lnTo>
                  <a:lnTo>
                    <a:pt x="571348" y="880034"/>
                  </a:lnTo>
                  <a:lnTo>
                    <a:pt x="642452" y="949614"/>
                  </a:lnTo>
                  <a:lnTo>
                    <a:pt x="691039" y="917496"/>
                  </a:lnTo>
                  <a:lnTo>
                    <a:pt x="807539" y="885378"/>
                  </a:lnTo>
                  <a:lnTo>
                    <a:pt x="803243" y="782603"/>
                  </a:lnTo>
                  <a:lnTo>
                    <a:pt x="812530" y="778326"/>
                  </a:lnTo>
                  <a:lnTo>
                    <a:pt x="778240" y="718366"/>
                  </a:lnTo>
                  <a:lnTo>
                    <a:pt x="797528" y="693030"/>
                  </a:lnTo>
                  <a:lnTo>
                    <a:pt x="799672" y="643071"/>
                  </a:lnTo>
                  <a:lnTo>
                    <a:pt x="813968" y="638432"/>
                  </a:lnTo>
                  <a:lnTo>
                    <a:pt x="845772" y="585254"/>
                  </a:lnTo>
                  <a:lnTo>
                    <a:pt x="830399" y="553860"/>
                  </a:lnTo>
                  <a:lnTo>
                    <a:pt x="838981" y="546364"/>
                  </a:lnTo>
                  <a:lnTo>
                    <a:pt x="854345" y="557422"/>
                  </a:lnTo>
                  <a:lnTo>
                    <a:pt x="867566" y="533162"/>
                  </a:lnTo>
                  <a:lnTo>
                    <a:pt x="912943" y="543859"/>
                  </a:lnTo>
                  <a:lnTo>
                    <a:pt x="915438" y="455362"/>
                  </a:lnTo>
                  <a:lnTo>
                    <a:pt x="949747" y="419672"/>
                  </a:lnTo>
                  <a:lnTo>
                    <a:pt x="1033358" y="484623"/>
                  </a:lnTo>
                  <a:lnTo>
                    <a:pt x="1088022" y="453219"/>
                  </a:lnTo>
                  <a:lnTo>
                    <a:pt x="1037644" y="372209"/>
                  </a:lnTo>
                  <a:lnTo>
                    <a:pt x="1036930" y="343310"/>
                  </a:lnTo>
                  <a:lnTo>
                    <a:pt x="1073020" y="310115"/>
                  </a:lnTo>
                  <a:lnTo>
                    <a:pt x="1109100" y="297628"/>
                  </a:lnTo>
                  <a:lnTo>
                    <a:pt x="1117321" y="309763"/>
                  </a:lnTo>
                  <a:lnTo>
                    <a:pt x="1169137" y="321897"/>
                  </a:lnTo>
                  <a:lnTo>
                    <a:pt x="1168432" y="308334"/>
                  </a:lnTo>
                  <a:lnTo>
                    <a:pt x="1141266" y="297628"/>
                  </a:lnTo>
                  <a:lnTo>
                    <a:pt x="1153059" y="251594"/>
                  </a:lnTo>
                  <a:lnTo>
                    <a:pt x="1211304" y="206626"/>
                  </a:lnTo>
                  <a:lnTo>
                    <a:pt x="1201303" y="203054"/>
                  </a:lnTo>
                  <a:lnTo>
                    <a:pt x="1214514" y="176289"/>
                  </a:lnTo>
                  <a:lnTo>
                    <a:pt x="1242384" y="164163"/>
                  </a:lnTo>
                  <a:lnTo>
                    <a:pt x="1238098" y="144894"/>
                  </a:lnTo>
                  <a:lnTo>
                    <a:pt x="1255605" y="99212"/>
                  </a:lnTo>
                  <a:lnTo>
                    <a:pt x="1285980" y="60674"/>
                  </a:lnTo>
                  <a:lnTo>
                    <a:pt x="1303134" y="61379"/>
                  </a:lnTo>
                  <a:lnTo>
                    <a:pt x="1310631" y="34976"/>
                  </a:lnTo>
                  <a:lnTo>
                    <a:pt x="1338863" y="33547"/>
                  </a:lnTo>
                  <a:lnTo>
                    <a:pt x="1353512" y="12497"/>
                  </a:lnTo>
                  <a:lnTo>
                    <a:pt x="1376382" y="18555"/>
                  </a:lnTo>
                  <a:lnTo>
                    <a:pt x="1437484" y="0"/>
                  </a:lnTo>
                  <a:lnTo>
                    <a:pt x="1477499" y="13564"/>
                  </a:lnTo>
                  <a:lnTo>
                    <a:pt x="1450344" y="98136"/>
                  </a:lnTo>
                  <a:lnTo>
                    <a:pt x="1466783" y="114557"/>
                  </a:lnTo>
                  <a:lnTo>
                    <a:pt x="1491796" y="102060"/>
                  </a:lnTo>
                  <a:lnTo>
                    <a:pt x="1507512" y="121339"/>
                  </a:lnTo>
                  <a:lnTo>
                    <a:pt x="1455354" y="201987"/>
                  </a:lnTo>
                  <a:lnTo>
                    <a:pt x="1459278" y="236249"/>
                  </a:lnTo>
                  <a:lnTo>
                    <a:pt x="1433913" y="254451"/>
                  </a:lnTo>
                  <a:lnTo>
                    <a:pt x="1457849" y="298342"/>
                  </a:lnTo>
                  <a:lnTo>
                    <a:pt x="1506084" y="277997"/>
                  </a:lnTo>
                  <a:lnTo>
                    <a:pt x="1541822" y="213408"/>
                  </a:lnTo>
                  <a:lnTo>
                    <a:pt x="1585770" y="208769"/>
                  </a:lnTo>
                  <a:lnTo>
                    <a:pt x="1629356" y="187719"/>
                  </a:lnTo>
                  <a:lnTo>
                    <a:pt x="1650797" y="191995"/>
                  </a:lnTo>
                  <a:lnTo>
                    <a:pt x="1688678" y="161306"/>
                  </a:lnTo>
                  <a:lnTo>
                    <a:pt x="1676876" y="148819"/>
                  </a:lnTo>
                  <a:lnTo>
                    <a:pt x="1739056" y="137751"/>
                  </a:lnTo>
                  <a:lnTo>
                    <a:pt x="1770136" y="317259"/>
                  </a:lnTo>
                  <a:lnTo>
                    <a:pt x="1758706" y="355083"/>
                  </a:lnTo>
                  <a:lnTo>
                    <a:pt x="1806226" y="375780"/>
                  </a:lnTo>
                  <a:lnTo>
                    <a:pt x="1831963" y="417176"/>
                  </a:lnTo>
                  <a:lnTo>
                    <a:pt x="1908420" y="418957"/>
                  </a:lnTo>
                  <a:lnTo>
                    <a:pt x="1967742" y="471421"/>
                  </a:lnTo>
                  <a:lnTo>
                    <a:pt x="2033131" y="490338"/>
                  </a:lnTo>
                  <a:lnTo>
                    <a:pt x="2112455" y="534229"/>
                  </a:lnTo>
                  <a:lnTo>
                    <a:pt x="2131743" y="528876"/>
                  </a:lnTo>
                  <a:lnTo>
                    <a:pt x="2149964" y="628802"/>
                  </a:lnTo>
                  <a:lnTo>
                    <a:pt x="2071726" y="662692"/>
                  </a:lnTo>
                  <a:lnTo>
                    <a:pt x="2063849" y="705164"/>
                  </a:lnTo>
                  <a:lnTo>
                    <a:pt x="2107454" y="763334"/>
                  </a:lnTo>
                  <a:lnTo>
                    <a:pt x="2104234" y="784746"/>
                  </a:lnTo>
                  <a:lnTo>
                    <a:pt x="2129247" y="842553"/>
                  </a:lnTo>
                  <a:lnTo>
                    <a:pt x="2131390" y="903942"/>
                  </a:lnTo>
                  <a:lnTo>
                    <a:pt x="2169262" y="996372"/>
                  </a:lnTo>
                  <a:lnTo>
                    <a:pt x="2190350" y="1027767"/>
                  </a:lnTo>
                  <a:lnTo>
                    <a:pt x="2216429" y="1041330"/>
                  </a:lnTo>
                  <a:lnTo>
                    <a:pt x="2189274" y="1048112"/>
                  </a:lnTo>
                  <a:lnTo>
                    <a:pt x="2182844" y="1037758"/>
                  </a:lnTo>
                  <a:lnTo>
                    <a:pt x="2179272" y="1052389"/>
                  </a:lnTo>
                  <a:lnTo>
                    <a:pt x="2145326" y="1052389"/>
                  </a:lnTo>
                  <a:lnTo>
                    <a:pt x="2131743" y="1111634"/>
                  </a:lnTo>
                  <a:lnTo>
                    <a:pt x="2082794" y="1129122"/>
                  </a:lnTo>
                  <a:lnTo>
                    <a:pt x="2066354" y="1206913"/>
                  </a:lnTo>
                  <a:lnTo>
                    <a:pt x="2034912" y="1218333"/>
                  </a:lnTo>
                  <a:lnTo>
                    <a:pt x="2036350" y="1230116"/>
                  </a:lnTo>
                  <a:lnTo>
                    <a:pt x="2056352" y="1230468"/>
                  </a:lnTo>
                  <a:lnTo>
                    <a:pt x="2025272" y="1262587"/>
                  </a:lnTo>
                  <a:lnTo>
                    <a:pt x="2040274" y="1303268"/>
                  </a:lnTo>
                  <a:lnTo>
                    <a:pt x="2055990" y="1309335"/>
                  </a:lnTo>
                  <a:lnTo>
                    <a:pt x="2022767" y="1339310"/>
                  </a:lnTo>
                  <a:lnTo>
                    <a:pt x="2028120" y="1361799"/>
                  </a:lnTo>
                  <a:lnTo>
                    <a:pt x="2015976" y="1363932"/>
                  </a:lnTo>
                  <a:lnTo>
                    <a:pt x="2055276" y="1396765"/>
                  </a:lnTo>
                  <a:lnTo>
                    <a:pt x="2055990" y="1421035"/>
                  </a:lnTo>
                  <a:lnTo>
                    <a:pt x="2007042" y="1504893"/>
                  </a:lnTo>
                  <a:lnTo>
                    <a:pt x="2017405" y="1532020"/>
                  </a:lnTo>
                  <a:lnTo>
                    <a:pt x="2001327" y="1576626"/>
                  </a:lnTo>
                  <a:lnTo>
                    <a:pt x="1954521" y="1625508"/>
                  </a:lnTo>
                  <a:lnTo>
                    <a:pt x="1965237" y="1660484"/>
                  </a:lnTo>
                  <a:lnTo>
                    <a:pt x="1955588" y="1735788"/>
                  </a:lnTo>
                  <a:lnTo>
                    <a:pt x="1939871" y="1761125"/>
                  </a:lnTo>
                  <a:lnTo>
                    <a:pt x="1942005" y="1810007"/>
                  </a:lnTo>
                  <a:lnTo>
                    <a:pt x="1913068" y="1823219"/>
                  </a:lnTo>
                  <a:lnTo>
                    <a:pt x="1912354" y="1887445"/>
                  </a:lnTo>
                  <a:lnTo>
                    <a:pt x="1889131" y="1953121"/>
                  </a:lnTo>
                  <a:lnTo>
                    <a:pt x="1894484" y="1974171"/>
                  </a:lnTo>
                  <a:lnTo>
                    <a:pt x="1863767" y="1991659"/>
                  </a:lnTo>
                  <a:lnTo>
                    <a:pt x="1891627" y="2036978"/>
                  </a:lnTo>
                  <a:lnTo>
                    <a:pt x="1811236" y="2122980"/>
                  </a:lnTo>
                  <a:lnTo>
                    <a:pt x="1815160" y="2236108"/>
                  </a:lnTo>
                  <a:lnTo>
                    <a:pt x="1769783" y="2253948"/>
                  </a:lnTo>
                  <a:lnTo>
                    <a:pt x="1725120" y="2244319"/>
                  </a:lnTo>
                  <a:lnTo>
                    <a:pt x="1666523" y="2276789"/>
                  </a:lnTo>
                  <a:lnTo>
                    <a:pt x="1682953" y="2289639"/>
                  </a:lnTo>
                  <a:lnTo>
                    <a:pt x="1691174" y="2327472"/>
                  </a:lnTo>
                  <a:lnTo>
                    <a:pt x="1662589" y="2384565"/>
                  </a:lnTo>
                  <a:lnTo>
                    <a:pt x="1678314" y="2410616"/>
                  </a:lnTo>
                  <a:lnTo>
                    <a:pt x="1649730" y="2425951"/>
                  </a:lnTo>
                  <a:lnTo>
                    <a:pt x="1628642" y="2455936"/>
                  </a:lnTo>
                  <a:lnTo>
                    <a:pt x="1624718" y="2502323"/>
                  </a:lnTo>
                  <a:lnTo>
                    <a:pt x="1651864" y="2540870"/>
                  </a:lnTo>
                  <a:lnTo>
                    <a:pt x="1677238" y="2539441"/>
                  </a:lnTo>
                  <a:lnTo>
                    <a:pt x="1715824" y="2567274"/>
                  </a:lnTo>
                  <a:lnTo>
                    <a:pt x="1742275" y="2570483"/>
                  </a:lnTo>
                  <a:lnTo>
                    <a:pt x="1828743" y="2630081"/>
                  </a:lnTo>
                  <a:lnTo>
                    <a:pt x="1883054" y="2637930"/>
                  </a:lnTo>
                  <a:lnTo>
                    <a:pt x="1921650" y="2621518"/>
                  </a:lnTo>
                  <a:lnTo>
                    <a:pt x="1965237" y="2622595"/>
                  </a:lnTo>
                  <a:lnTo>
                    <a:pt x="1974523" y="2638654"/>
                  </a:lnTo>
                  <a:lnTo>
                    <a:pt x="2029559" y="2660066"/>
                  </a:lnTo>
                  <a:lnTo>
                    <a:pt x="2057067" y="2730723"/>
                  </a:lnTo>
                  <a:lnTo>
                    <a:pt x="2102806" y="2786034"/>
                  </a:lnTo>
                  <a:lnTo>
                    <a:pt x="2042770" y="2778185"/>
                  </a:lnTo>
                  <a:lnTo>
                    <a:pt x="1952368" y="2789958"/>
                  </a:lnTo>
                  <a:lnTo>
                    <a:pt x="1925936" y="2774261"/>
                  </a:lnTo>
                  <a:lnTo>
                    <a:pt x="1880549" y="2817086"/>
                  </a:lnTo>
                  <a:lnTo>
                    <a:pt x="1879482" y="2831002"/>
                  </a:lnTo>
                  <a:lnTo>
                    <a:pt x="1806950" y="2860262"/>
                  </a:lnTo>
                  <a:lnTo>
                    <a:pt x="1816237" y="2937701"/>
                  </a:lnTo>
                  <a:lnTo>
                    <a:pt x="1839106" y="2995870"/>
                  </a:lnTo>
                  <a:lnTo>
                    <a:pt x="1834096" y="3014072"/>
                  </a:lnTo>
                  <a:lnTo>
                    <a:pt x="1882340" y="3044400"/>
                  </a:lnTo>
                  <a:lnTo>
                    <a:pt x="1886988" y="3067603"/>
                  </a:lnTo>
                  <a:lnTo>
                    <a:pt x="1846964" y="3071880"/>
                  </a:lnTo>
                  <a:lnTo>
                    <a:pt x="1750495" y="3130410"/>
                  </a:lnTo>
                  <a:lnTo>
                    <a:pt x="1715472" y="3172511"/>
                  </a:lnTo>
                  <a:lnTo>
                    <a:pt x="1639719" y="3171806"/>
                  </a:lnTo>
                  <a:lnTo>
                    <a:pt x="1550032" y="3138973"/>
                  </a:lnTo>
                  <a:lnTo>
                    <a:pt x="1490720" y="3162881"/>
                  </a:lnTo>
                  <a:lnTo>
                    <a:pt x="1370667" y="3162167"/>
                  </a:lnTo>
                  <a:lnTo>
                    <a:pt x="1307411" y="3123990"/>
                  </a:lnTo>
                  <a:lnTo>
                    <a:pt x="1176281" y="3114704"/>
                  </a:lnTo>
                  <a:lnTo>
                    <a:pt x="1162708" y="3062955"/>
                  </a:lnTo>
                  <a:lnTo>
                    <a:pt x="1104472" y="3034056"/>
                  </a:lnTo>
                  <a:lnTo>
                    <a:pt x="1066943" y="3036903"/>
                  </a:lnTo>
                  <a:lnTo>
                    <a:pt x="1019423" y="3107569"/>
                  </a:lnTo>
                  <a:lnTo>
                    <a:pt x="933307" y="3126124"/>
                  </a:lnTo>
                  <a:lnTo>
                    <a:pt x="870061" y="3117561"/>
                  </a:lnTo>
                  <a:lnTo>
                    <a:pt x="797176" y="3061535"/>
                  </a:lnTo>
                  <a:lnTo>
                    <a:pt x="692477" y="3029055"/>
                  </a:lnTo>
                  <a:lnTo>
                    <a:pt x="647452" y="2957332"/>
                  </a:lnTo>
                  <a:lnTo>
                    <a:pt x="538125" y="2904868"/>
                  </a:lnTo>
                  <a:lnTo>
                    <a:pt x="497024" y="2793520"/>
                  </a:lnTo>
                  <a:lnTo>
                    <a:pt x="472726" y="2767480"/>
                  </a:lnTo>
                  <a:lnTo>
                    <a:pt x="436636" y="2755344"/>
                  </a:lnTo>
                  <a:lnTo>
                    <a:pt x="435559" y="2741790"/>
                  </a:lnTo>
                  <a:lnTo>
                    <a:pt x="375895" y="2762117"/>
                  </a:lnTo>
                  <a:lnTo>
                    <a:pt x="292637" y="2727160"/>
                  </a:lnTo>
                  <a:lnTo>
                    <a:pt x="204750" y="2711091"/>
                  </a:lnTo>
                  <a:lnTo>
                    <a:pt x="169716" y="2717159"/>
                  </a:lnTo>
                  <a:lnTo>
                    <a:pt x="85392" y="2696823"/>
                  </a:lnTo>
                  <a:lnTo>
                    <a:pt x="0" y="2651141"/>
                  </a:lnTo>
                  <a:lnTo>
                    <a:pt x="23222" y="2583333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xmlns="" id="{67D7D71D-417B-85DC-6D25-BE2429A15369}"/>
                </a:ext>
              </a:extLst>
            </p:cNvPr>
            <p:cNvSpPr/>
            <p:nvPr/>
          </p:nvSpPr>
          <p:spPr>
            <a:xfrm>
              <a:off x="2852185" y="1573396"/>
              <a:ext cx="2114550" cy="1676400"/>
            </a:xfrm>
            <a:custGeom>
              <a:avLst/>
              <a:gdLst>
                <a:gd name="connsiteX0" fmla="*/ 1174147 w 2114550"/>
                <a:gd name="connsiteY0" fmla="*/ 151305 h 1676400"/>
                <a:gd name="connsiteX1" fmla="*/ 1177719 w 2114550"/>
                <a:gd name="connsiteY1" fmla="*/ 163087 h 1676400"/>
                <a:gd name="connsiteX2" fmla="*/ 1203084 w 2114550"/>
                <a:gd name="connsiteY2" fmla="*/ 167011 h 1676400"/>
                <a:gd name="connsiteX3" fmla="*/ 1217019 w 2114550"/>
                <a:gd name="connsiteY3" fmla="*/ 196987 h 1676400"/>
                <a:gd name="connsiteX4" fmla="*/ 1223810 w 2114550"/>
                <a:gd name="connsiteY4" fmla="*/ 264071 h 1676400"/>
                <a:gd name="connsiteX5" fmla="*/ 1288485 w 2114550"/>
                <a:gd name="connsiteY5" fmla="*/ 236239 h 1676400"/>
                <a:gd name="connsiteX6" fmla="*/ 1332795 w 2114550"/>
                <a:gd name="connsiteY6" fmla="*/ 251946 h 1676400"/>
                <a:gd name="connsiteX7" fmla="*/ 1382106 w 2114550"/>
                <a:gd name="connsiteY7" fmla="*/ 197701 h 1676400"/>
                <a:gd name="connsiteX8" fmla="*/ 1397108 w 2114550"/>
                <a:gd name="connsiteY8" fmla="*/ 162011 h 1676400"/>
                <a:gd name="connsiteX9" fmla="*/ 1453210 w 2114550"/>
                <a:gd name="connsiteY9" fmla="*/ 147380 h 1676400"/>
                <a:gd name="connsiteX10" fmla="*/ 1463211 w 2114550"/>
                <a:gd name="connsiteY10" fmla="*/ 132036 h 1676400"/>
                <a:gd name="connsiteX11" fmla="*/ 1442847 w 2114550"/>
                <a:gd name="connsiteY11" fmla="*/ 119186 h 1676400"/>
                <a:gd name="connsiteX12" fmla="*/ 1492510 w 2114550"/>
                <a:gd name="connsiteY12" fmla="*/ 97422 h 1676400"/>
                <a:gd name="connsiteX13" fmla="*/ 1476432 w 2114550"/>
                <a:gd name="connsiteY13" fmla="*/ 54597 h 1676400"/>
                <a:gd name="connsiteX14" fmla="*/ 1480718 w 2114550"/>
                <a:gd name="connsiteY14" fmla="*/ 32823 h 1676400"/>
                <a:gd name="connsiteX15" fmla="*/ 1528963 w 2114550"/>
                <a:gd name="connsiteY15" fmla="*/ 56026 h 1676400"/>
                <a:gd name="connsiteX16" fmla="*/ 1565767 w 2114550"/>
                <a:gd name="connsiteY16" fmla="*/ 58874 h 1676400"/>
                <a:gd name="connsiteX17" fmla="*/ 1598276 w 2114550"/>
                <a:gd name="connsiteY17" fmla="*/ 0 h 1676400"/>
                <a:gd name="connsiteX18" fmla="*/ 1611859 w 2114550"/>
                <a:gd name="connsiteY18" fmla="*/ 0 h 1676400"/>
                <a:gd name="connsiteX19" fmla="*/ 1620793 w 2114550"/>
                <a:gd name="connsiteY19" fmla="*/ 42462 h 1676400"/>
                <a:gd name="connsiteX20" fmla="*/ 1609001 w 2114550"/>
                <a:gd name="connsiteY20" fmla="*/ 73866 h 1676400"/>
                <a:gd name="connsiteX21" fmla="*/ 1636157 w 2114550"/>
                <a:gd name="connsiteY21" fmla="*/ 94212 h 1676400"/>
                <a:gd name="connsiteX22" fmla="*/ 1654016 w 2114550"/>
                <a:gd name="connsiteY22" fmla="*/ 138103 h 1676400"/>
                <a:gd name="connsiteX23" fmla="*/ 1636509 w 2114550"/>
                <a:gd name="connsiteY23" fmla="*/ 187709 h 1676400"/>
                <a:gd name="connsiteX24" fmla="*/ 1614364 w 2114550"/>
                <a:gd name="connsiteY24" fmla="*/ 191986 h 1676400"/>
                <a:gd name="connsiteX25" fmla="*/ 1600781 w 2114550"/>
                <a:gd name="connsiteY25" fmla="*/ 211969 h 1676400"/>
                <a:gd name="connsiteX26" fmla="*/ 1605067 w 2114550"/>
                <a:gd name="connsiteY26" fmla="*/ 225181 h 1676400"/>
                <a:gd name="connsiteX27" fmla="*/ 1595066 w 2114550"/>
                <a:gd name="connsiteY27" fmla="*/ 226962 h 1676400"/>
                <a:gd name="connsiteX28" fmla="*/ 1615431 w 2114550"/>
                <a:gd name="connsiteY28" fmla="*/ 290836 h 1676400"/>
                <a:gd name="connsiteX29" fmla="*/ 1649016 w 2114550"/>
                <a:gd name="connsiteY29" fmla="*/ 296551 h 1676400"/>
                <a:gd name="connsiteX30" fmla="*/ 1659379 w 2114550"/>
                <a:gd name="connsiteY30" fmla="*/ 421100 h 1676400"/>
                <a:gd name="connsiteX31" fmla="*/ 1627937 w 2114550"/>
                <a:gd name="connsiteY31" fmla="*/ 459991 h 1676400"/>
                <a:gd name="connsiteX32" fmla="*/ 1726197 w 2114550"/>
                <a:gd name="connsiteY32" fmla="*/ 491747 h 1676400"/>
                <a:gd name="connsiteX33" fmla="*/ 1722987 w 2114550"/>
                <a:gd name="connsiteY33" fmla="*/ 562775 h 1676400"/>
                <a:gd name="connsiteX34" fmla="*/ 1732988 w 2114550"/>
                <a:gd name="connsiteY34" fmla="*/ 577406 h 1676400"/>
                <a:gd name="connsiteX35" fmla="*/ 1758715 w 2114550"/>
                <a:gd name="connsiteY35" fmla="*/ 579539 h 1676400"/>
                <a:gd name="connsiteX36" fmla="*/ 1815170 w 2114550"/>
                <a:gd name="connsiteY36" fmla="*/ 719785 h 1676400"/>
                <a:gd name="connsiteX37" fmla="*/ 1788376 w 2114550"/>
                <a:gd name="connsiteY37" fmla="*/ 736559 h 1676400"/>
                <a:gd name="connsiteX38" fmla="*/ 1791586 w 2114550"/>
                <a:gd name="connsiteY38" fmla="*/ 754761 h 1676400"/>
                <a:gd name="connsiteX39" fmla="*/ 1702975 w 2114550"/>
                <a:gd name="connsiteY39" fmla="*/ 942823 h 1676400"/>
                <a:gd name="connsiteX40" fmla="*/ 1722625 w 2114550"/>
                <a:gd name="connsiteY40" fmla="*/ 968169 h 1676400"/>
                <a:gd name="connsiteX41" fmla="*/ 1765859 w 2114550"/>
                <a:gd name="connsiteY41" fmla="*/ 984228 h 1676400"/>
                <a:gd name="connsiteX42" fmla="*/ 1754067 w 2114550"/>
                <a:gd name="connsiteY42" fmla="*/ 1034186 h 1676400"/>
                <a:gd name="connsiteX43" fmla="*/ 1761925 w 2114550"/>
                <a:gd name="connsiteY43" fmla="*/ 1064876 h 1676400"/>
                <a:gd name="connsiteX44" fmla="*/ 1814817 w 2114550"/>
                <a:gd name="connsiteY44" fmla="*/ 1075220 h 1676400"/>
                <a:gd name="connsiteX45" fmla="*/ 1888065 w 2114550"/>
                <a:gd name="connsiteY45" fmla="*/ 1070943 h 1676400"/>
                <a:gd name="connsiteX46" fmla="*/ 1907715 w 2114550"/>
                <a:gd name="connsiteY46" fmla="*/ 1095566 h 1676400"/>
                <a:gd name="connsiteX47" fmla="*/ 1935937 w 2114550"/>
                <a:gd name="connsiteY47" fmla="*/ 1237593 h 1676400"/>
                <a:gd name="connsiteX48" fmla="*/ 1970246 w 2114550"/>
                <a:gd name="connsiteY48" fmla="*/ 1324670 h 1676400"/>
                <a:gd name="connsiteX49" fmla="*/ 2044922 w 2114550"/>
                <a:gd name="connsiteY49" fmla="*/ 1376058 h 1676400"/>
                <a:gd name="connsiteX50" fmla="*/ 2104958 w 2114550"/>
                <a:gd name="connsiteY50" fmla="*/ 1468488 h 1676400"/>
                <a:gd name="connsiteX51" fmla="*/ 2116389 w 2114550"/>
                <a:gd name="connsiteY51" fmla="*/ 1560557 h 1676400"/>
                <a:gd name="connsiteX52" fmla="*/ 2067078 w 2114550"/>
                <a:gd name="connsiteY52" fmla="*/ 1536649 h 1676400"/>
                <a:gd name="connsiteX53" fmla="*/ 2017052 w 2114550"/>
                <a:gd name="connsiteY53" fmla="*/ 1533792 h 1676400"/>
                <a:gd name="connsiteX54" fmla="*/ 1977038 w 2114550"/>
                <a:gd name="connsiteY54" fmla="*/ 1515590 h 1676400"/>
                <a:gd name="connsiteX55" fmla="*/ 1919507 w 2114550"/>
                <a:gd name="connsiteY55" fmla="*/ 1476699 h 1676400"/>
                <a:gd name="connsiteX56" fmla="*/ 1894846 w 2114550"/>
                <a:gd name="connsiteY56" fmla="*/ 1426740 h 1676400"/>
                <a:gd name="connsiteX57" fmla="*/ 1831962 w 2114550"/>
                <a:gd name="connsiteY57" fmla="*/ 1446362 h 1676400"/>
                <a:gd name="connsiteX58" fmla="*/ 1794091 w 2114550"/>
                <a:gd name="connsiteY58" fmla="*/ 1385335 h 1676400"/>
                <a:gd name="connsiteX59" fmla="*/ 1773365 w 2114550"/>
                <a:gd name="connsiteY59" fmla="*/ 1375705 h 1676400"/>
                <a:gd name="connsiteX60" fmla="*/ 1753352 w 2114550"/>
                <a:gd name="connsiteY60" fmla="*/ 1330023 h 1676400"/>
                <a:gd name="connsiteX61" fmla="*/ 1702975 w 2114550"/>
                <a:gd name="connsiteY61" fmla="*/ 1321813 h 1676400"/>
                <a:gd name="connsiteX62" fmla="*/ 1643653 w 2114550"/>
                <a:gd name="connsiteY62" fmla="*/ 1334662 h 1676400"/>
                <a:gd name="connsiteX63" fmla="*/ 1570053 w 2114550"/>
                <a:gd name="connsiteY63" fmla="*/ 1310040 h 1676400"/>
                <a:gd name="connsiteX64" fmla="*/ 1540393 w 2114550"/>
                <a:gd name="connsiteY64" fmla="*/ 1335376 h 1676400"/>
                <a:gd name="connsiteX65" fmla="*/ 1463574 w 2114550"/>
                <a:gd name="connsiteY65" fmla="*/ 1328242 h 1676400"/>
                <a:gd name="connsiteX66" fmla="*/ 1381030 w 2114550"/>
                <a:gd name="connsiteY66" fmla="*/ 1357141 h 1676400"/>
                <a:gd name="connsiteX67" fmla="*/ 1388183 w 2114550"/>
                <a:gd name="connsiteY67" fmla="*/ 1386050 h 1676400"/>
                <a:gd name="connsiteX68" fmla="*/ 1410329 w 2114550"/>
                <a:gd name="connsiteY68" fmla="*/ 1391403 h 1676400"/>
                <a:gd name="connsiteX69" fmla="*/ 1427121 w 2114550"/>
                <a:gd name="connsiteY69" fmla="*/ 1432798 h 1676400"/>
                <a:gd name="connsiteX70" fmla="*/ 1383173 w 2114550"/>
                <a:gd name="connsiteY70" fmla="*/ 1512380 h 1676400"/>
                <a:gd name="connsiteX71" fmla="*/ 1346730 w 2114550"/>
                <a:gd name="connsiteY71" fmla="*/ 1623365 h 1676400"/>
                <a:gd name="connsiteX72" fmla="*/ 1298496 w 2114550"/>
                <a:gd name="connsiteY72" fmla="*/ 1681534 h 1676400"/>
                <a:gd name="connsiteX73" fmla="*/ 1262044 w 2114550"/>
                <a:gd name="connsiteY73" fmla="*/ 1645130 h 1676400"/>
                <a:gd name="connsiteX74" fmla="*/ 1146277 w 2114550"/>
                <a:gd name="connsiteY74" fmla="*/ 1631937 h 1676400"/>
                <a:gd name="connsiteX75" fmla="*/ 1090536 w 2114550"/>
                <a:gd name="connsiteY75" fmla="*/ 1651206 h 1676400"/>
                <a:gd name="connsiteX76" fmla="*/ 1082316 w 2114550"/>
                <a:gd name="connsiteY76" fmla="*/ 1624432 h 1676400"/>
                <a:gd name="connsiteX77" fmla="*/ 1059085 w 2114550"/>
                <a:gd name="connsiteY77" fmla="*/ 1620155 h 1676400"/>
                <a:gd name="connsiteX78" fmla="*/ 1037654 w 2114550"/>
                <a:gd name="connsiteY78" fmla="*/ 1597667 h 1676400"/>
                <a:gd name="connsiteX79" fmla="*/ 1010498 w 2114550"/>
                <a:gd name="connsiteY79" fmla="*/ 1540926 h 1676400"/>
                <a:gd name="connsiteX80" fmla="*/ 969407 w 2114550"/>
                <a:gd name="connsiteY80" fmla="*/ 1359999 h 1676400"/>
                <a:gd name="connsiteX81" fmla="*/ 989409 w 2114550"/>
                <a:gd name="connsiteY81" fmla="*/ 1289342 h 1676400"/>
                <a:gd name="connsiteX82" fmla="*/ 1026576 w 2114550"/>
                <a:gd name="connsiteY82" fmla="*/ 1226896 h 1676400"/>
                <a:gd name="connsiteX83" fmla="*/ 1014070 w 2114550"/>
                <a:gd name="connsiteY83" fmla="*/ 1178357 h 1676400"/>
                <a:gd name="connsiteX84" fmla="*/ 950824 w 2114550"/>
                <a:gd name="connsiteY84" fmla="*/ 1153020 h 1676400"/>
                <a:gd name="connsiteX85" fmla="*/ 888654 w 2114550"/>
                <a:gd name="connsiteY85" fmla="*/ 1169794 h 1676400"/>
                <a:gd name="connsiteX86" fmla="*/ 846849 w 2114550"/>
                <a:gd name="connsiteY86" fmla="*/ 1141962 h 1676400"/>
                <a:gd name="connsiteX87" fmla="*/ 833266 w 2114550"/>
                <a:gd name="connsiteY87" fmla="*/ 1118045 h 1676400"/>
                <a:gd name="connsiteX88" fmla="*/ 747151 w 2114550"/>
                <a:gd name="connsiteY88" fmla="*/ 1090575 h 1676400"/>
                <a:gd name="connsiteX89" fmla="*/ 711060 w 2114550"/>
                <a:gd name="connsiteY89" fmla="*/ 1115197 h 1676400"/>
                <a:gd name="connsiteX90" fmla="*/ 637813 w 2114550"/>
                <a:gd name="connsiteY90" fmla="*/ 1133389 h 1676400"/>
                <a:gd name="connsiteX91" fmla="*/ 582073 w 2114550"/>
                <a:gd name="connsiteY91" fmla="*/ 1104491 h 1676400"/>
                <a:gd name="connsiteX92" fmla="*/ 525618 w 2114550"/>
                <a:gd name="connsiteY92" fmla="*/ 1128751 h 1676400"/>
                <a:gd name="connsiteX93" fmla="*/ 457009 w 2114550"/>
                <a:gd name="connsiteY93" fmla="*/ 1204055 h 1676400"/>
                <a:gd name="connsiteX94" fmla="*/ 394478 w 2114550"/>
                <a:gd name="connsiteY94" fmla="*/ 1201550 h 1676400"/>
                <a:gd name="connsiteX95" fmla="*/ 351606 w 2114550"/>
                <a:gd name="connsiteY95" fmla="*/ 1233669 h 1676400"/>
                <a:gd name="connsiteX96" fmla="*/ 325164 w 2114550"/>
                <a:gd name="connsiteY96" fmla="*/ 1108767 h 1676400"/>
                <a:gd name="connsiteX97" fmla="*/ 296580 w 2114550"/>
                <a:gd name="connsiteY97" fmla="*/ 1098061 h 1676400"/>
                <a:gd name="connsiteX98" fmla="*/ 313725 w 2114550"/>
                <a:gd name="connsiteY98" fmla="*/ 1079868 h 1676400"/>
                <a:gd name="connsiteX99" fmla="*/ 290141 w 2114550"/>
                <a:gd name="connsiteY99" fmla="*/ 1051674 h 1676400"/>
                <a:gd name="connsiteX100" fmla="*/ 317297 w 2114550"/>
                <a:gd name="connsiteY100" fmla="*/ 1009917 h 1676400"/>
                <a:gd name="connsiteX101" fmla="*/ 323012 w 2114550"/>
                <a:gd name="connsiteY101" fmla="*/ 936403 h 1676400"/>
                <a:gd name="connsiteX102" fmla="*/ 298723 w 2114550"/>
                <a:gd name="connsiteY102" fmla="*/ 923201 h 1676400"/>
                <a:gd name="connsiteX103" fmla="*/ 253346 w 2114550"/>
                <a:gd name="connsiteY103" fmla="*/ 926411 h 1676400"/>
                <a:gd name="connsiteX104" fmla="*/ 235477 w 2114550"/>
                <a:gd name="connsiteY104" fmla="*/ 912495 h 1676400"/>
                <a:gd name="connsiteX105" fmla="*/ 231191 w 2114550"/>
                <a:gd name="connsiteY105" fmla="*/ 839696 h 1676400"/>
                <a:gd name="connsiteX106" fmla="*/ 205816 w 2114550"/>
                <a:gd name="connsiteY106" fmla="*/ 814007 h 1676400"/>
                <a:gd name="connsiteX107" fmla="*/ 176517 w 2114550"/>
                <a:gd name="connsiteY107" fmla="*/ 808644 h 1676400"/>
                <a:gd name="connsiteX108" fmla="*/ 116491 w 2114550"/>
                <a:gd name="connsiteY108" fmla="*/ 821141 h 1676400"/>
                <a:gd name="connsiteX109" fmla="*/ 84687 w 2114550"/>
                <a:gd name="connsiteY109" fmla="*/ 799014 h 1676400"/>
                <a:gd name="connsiteX110" fmla="*/ 80401 w 2114550"/>
                <a:gd name="connsiteY110" fmla="*/ 769753 h 1676400"/>
                <a:gd name="connsiteX111" fmla="*/ 46815 w 2114550"/>
                <a:gd name="connsiteY111" fmla="*/ 762610 h 1676400"/>
                <a:gd name="connsiteX112" fmla="*/ 21088 w 2114550"/>
                <a:gd name="connsiteY112" fmla="*/ 734063 h 1676400"/>
                <a:gd name="connsiteX113" fmla="*/ 11801 w 2114550"/>
                <a:gd name="connsiteY113" fmla="*/ 699802 h 1676400"/>
                <a:gd name="connsiteX114" fmla="*/ 55035 w 2114550"/>
                <a:gd name="connsiteY114" fmla="*/ 644852 h 1676400"/>
                <a:gd name="connsiteX115" fmla="*/ 21803 w 2114550"/>
                <a:gd name="connsiteY115" fmla="*/ 626288 h 1676400"/>
                <a:gd name="connsiteX116" fmla="*/ 0 w 2114550"/>
                <a:gd name="connsiteY116" fmla="*/ 571329 h 1676400"/>
                <a:gd name="connsiteX117" fmla="*/ 26803 w 2114550"/>
                <a:gd name="connsiteY117" fmla="*/ 573119 h 1676400"/>
                <a:gd name="connsiteX118" fmla="*/ 21441 w 2114550"/>
                <a:gd name="connsiteY118" fmla="*/ 547783 h 1676400"/>
                <a:gd name="connsiteX119" fmla="*/ 35738 w 2114550"/>
                <a:gd name="connsiteY119" fmla="*/ 510311 h 1676400"/>
                <a:gd name="connsiteX120" fmla="*/ 23946 w 2114550"/>
                <a:gd name="connsiteY120" fmla="*/ 541715 h 1676400"/>
                <a:gd name="connsiteX121" fmla="*/ 33947 w 2114550"/>
                <a:gd name="connsiteY121" fmla="*/ 546706 h 1676400"/>
                <a:gd name="connsiteX122" fmla="*/ 126492 w 2114550"/>
                <a:gd name="connsiteY122" fmla="*/ 552421 h 1676400"/>
                <a:gd name="connsiteX123" fmla="*/ 211179 w 2114550"/>
                <a:gd name="connsiteY123" fmla="*/ 527437 h 1676400"/>
                <a:gd name="connsiteX124" fmla="*/ 233334 w 2114550"/>
                <a:gd name="connsiteY124" fmla="*/ 510664 h 1676400"/>
                <a:gd name="connsiteX125" fmla="*/ 231905 w 2114550"/>
                <a:gd name="connsiteY125" fmla="*/ 491747 h 1676400"/>
                <a:gd name="connsiteX126" fmla="*/ 245840 w 2114550"/>
                <a:gd name="connsiteY126" fmla="*/ 495681 h 1676400"/>
                <a:gd name="connsiteX127" fmla="*/ 244050 w 2114550"/>
                <a:gd name="connsiteY127" fmla="*/ 474269 h 1676400"/>
                <a:gd name="connsiteX128" fmla="*/ 259061 w 2114550"/>
                <a:gd name="connsiteY128" fmla="*/ 464277 h 1676400"/>
                <a:gd name="connsiteX129" fmla="*/ 275492 w 2114550"/>
                <a:gd name="connsiteY129" fmla="*/ 472126 h 1676400"/>
                <a:gd name="connsiteX130" fmla="*/ 272996 w 2114550"/>
                <a:gd name="connsiteY130" fmla="*/ 495319 h 1676400"/>
                <a:gd name="connsiteX131" fmla="*/ 296218 w 2114550"/>
                <a:gd name="connsiteY131" fmla="*/ 497100 h 1676400"/>
                <a:gd name="connsiteX132" fmla="*/ 314801 w 2114550"/>
                <a:gd name="connsiteY132" fmla="*/ 513883 h 1676400"/>
                <a:gd name="connsiteX133" fmla="*/ 350891 w 2114550"/>
                <a:gd name="connsiteY133" fmla="*/ 501034 h 1676400"/>
                <a:gd name="connsiteX134" fmla="*/ 375190 w 2114550"/>
                <a:gd name="connsiteY134" fmla="*/ 511026 h 1676400"/>
                <a:gd name="connsiteX135" fmla="*/ 379114 w 2114550"/>
                <a:gd name="connsiteY135" fmla="*/ 496033 h 1676400"/>
                <a:gd name="connsiteX136" fmla="*/ 399488 w 2114550"/>
                <a:gd name="connsiteY136" fmla="*/ 496395 h 1676400"/>
                <a:gd name="connsiteX137" fmla="*/ 427711 w 2114550"/>
                <a:gd name="connsiteY137" fmla="*/ 472126 h 1676400"/>
                <a:gd name="connsiteX138" fmla="*/ 508825 w 2114550"/>
                <a:gd name="connsiteY138" fmla="*/ 456419 h 1676400"/>
                <a:gd name="connsiteX139" fmla="*/ 545630 w 2114550"/>
                <a:gd name="connsiteY139" fmla="*/ 431806 h 1676400"/>
                <a:gd name="connsiteX140" fmla="*/ 696773 w 2114550"/>
                <a:gd name="connsiteY140" fmla="*/ 387906 h 1676400"/>
                <a:gd name="connsiteX141" fmla="*/ 703202 w 2114550"/>
                <a:gd name="connsiteY141" fmla="*/ 400393 h 1676400"/>
                <a:gd name="connsiteX142" fmla="*/ 685343 w 2114550"/>
                <a:gd name="connsiteY142" fmla="*/ 396116 h 1676400"/>
                <a:gd name="connsiteX143" fmla="*/ 681409 w 2114550"/>
                <a:gd name="connsiteY143" fmla="*/ 408965 h 1676400"/>
                <a:gd name="connsiteX144" fmla="*/ 694268 w 2114550"/>
                <a:gd name="connsiteY144" fmla="*/ 420376 h 1676400"/>
                <a:gd name="connsiteX145" fmla="*/ 692839 w 2114550"/>
                <a:gd name="connsiteY145" fmla="*/ 445713 h 1676400"/>
                <a:gd name="connsiteX146" fmla="*/ 787175 w 2114550"/>
                <a:gd name="connsiteY146" fmla="*/ 467487 h 1676400"/>
                <a:gd name="connsiteX147" fmla="*/ 833266 w 2114550"/>
                <a:gd name="connsiteY147" fmla="*/ 429654 h 1676400"/>
                <a:gd name="connsiteX148" fmla="*/ 834342 w 2114550"/>
                <a:gd name="connsiteY148" fmla="*/ 387191 h 1676400"/>
                <a:gd name="connsiteX149" fmla="*/ 807187 w 2114550"/>
                <a:gd name="connsiteY149" fmla="*/ 368989 h 1676400"/>
                <a:gd name="connsiteX150" fmla="*/ 835047 w 2114550"/>
                <a:gd name="connsiteY150" fmla="*/ 338299 h 1676400"/>
                <a:gd name="connsiteX151" fmla="*/ 898655 w 2114550"/>
                <a:gd name="connsiteY151" fmla="*/ 321174 h 1676400"/>
                <a:gd name="connsiteX152" fmla="*/ 931174 w 2114550"/>
                <a:gd name="connsiteY152" fmla="*/ 329737 h 1676400"/>
                <a:gd name="connsiteX153" fmla="*/ 974408 w 2114550"/>
                <a:gd name="connsiteY153" fmla="*/ 302971 h 1676400"/>
                <a:gd name="connsiteX154" fmla="*/ 979770 w 2114550"/>
                <a:gd name="connsiteY154" fmla="*/ 309039 h 1676400"/>
                <a:gd name="connsiteX155" fmla="*/ 990486 w 2114550"/>
                <a:gd name="connsiteY155" fmla="*/ 268710 h 1676400"/>
                <a:gd name="connsiteX156" fmla="*/ 1038006 w 2114550"/>
                <a:gd name="connsiteY156" fmla="*/ 264071 h 1676400"/>
                <a:gd name="connsiteX157" fmla="*/ 1043731 w 2114550"/>
                <a:gd name="connsiteY157" fmla="*/ 227314 h 1676400"/>
                <a:gd name="connsiteX158" fmla="*/ 1058018 w 2114550"/>
                <a:gd name="connsiteY158" fmla="*/ 229457 h 1676400"/>
                <a:gd name="connsiteX159" fmla="*/ 1111977 w 2114550"/>
                <a:gd name="connsiteY159" fmla="*/ 172717 h 1676400"/>
                <a:gd name="connsiteX160" fmla="*/ 1174147 w 2114550"/>
                <a:gd name="connsiteY160" fmla="*/ 151305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114550" h="1676400">
                  <a:moveTo>
                    <a:pt x="1174147" y="151305"/>
                  </a:moveTo>
                  <a:lnTo>
                    <a:pt x="1177719" y="163087"/>
                  </a:lnTo>
                  <a:lnTo>
                    <a:pt x="1203084" y="167011"/>
                  </a:lnTo>
                  <a:lnTo>
                    <a:pt x="1217019" y="196987"/>
                  </a:lnTo>
                  <a:lnTo>
                    <a:pt x="1223810" y="264071"/>
                  </a:lnTo>
                  <a:lnTo>
                    <a:pt x="1288485" y="236239"/>
                  </a:lnTo>
                  <a:lnTo>
                    <a:pt x="1332795" y="251946"/>
                  </a:lnTo>
                  <a:lnTo>
                    <a:pt x="1382106" y="197701"/>
                  </a:lnTo>
                  <a:lnTo>
                    <a:pt x="1397108" y="162011"/>
                  </a:lnTo>
                  <a:lnTo>
                    <a:pt x="1453210" y="147380"/>
                  </a:lnTo>
                  <a:lnTo>
                    <a:pt x="1463211" y="132036"/>
                  </a:lnTo>
                  <a:lnTo>
                    <a:pt x="1442847" y="119186"/>
                  </a:lnTo>
                  <a:lnTo>
                    <a:pt x="1492510" y="97422"/>
                  </a:lnTo>
                  <a:lnTo>
                    <a:pt x="1476432" y="54597"/>
                  </a:lnTo>
                  <a:lnTo>
                    <a:pt x="1480718" y="32823"/>
                  </a:lnTo>
                  <a:lnTo>
                    <a:pt x="1528963" y="56026"/>
                  </a:lnTo>
                  <a:lnTo>
                    <a:pt x="1565767" y="58874"/>
                  </a:lnTo>
                  <a:lnTo>
                    <a:pt x="1598276" y="0"/>
                  </a:lnTo>
                  <a:lnTo>
                    <a:pt x="1611859" y="0"/>
                  </a:lnTo>
                  <a:lnTo>
                    <a:pt x="1620793" y="42462"/>
                  </a:lnTo>
                  <a:lnTo>
                    <a:pt x="1609001" y="73866"/>
                  </a:lnTo>
                  <a:lnTo>
                    <a:pt x="1636157" y="94212"/>
                  </a:lnTo>
                  <a:lnTo>
                    <a:pt x="1654016" y="138103"/>
                  </a:lnTo>
                  <a:lnTo>
                    <a:pt x="1636509" y="187709"/>
                  </a:lnTo>
                  <a:lnTo>
                    <a:pt x="1614364" y="191986"/>
                  </a:lnTo>
                  <a:lnTo>
                    <a:pt x="1600781" y="211969"/>
                  </a:lnTo>
                  <a:lnTo>
                    <a:pt x="1605067" y="225181"/>
                  </a:lnTo>
                  <a:lnTo>
                    <a:pt x="1595066" y="226962"/>
                  </a:lnTo>
                  <a:lnTo>
                    <a:pt x="1615431" y="290836"/>
                  </a:lnTo>
                  <a:lnTo>
                    <a:pt x="1649016" y="296551"/>
                  </a:lnTo>
                  <a:lnTo>
                    <a:pt x="1659379" y="421100"/>
                  </a:lnTo>
                  <a:lnTo>
                    <a:pt x="1627937" y="459991"/>
                  </a:lnTo>
                  <a:lnTo>
                    <a:pt x="1726197" y="491747"/>
                  </a:lnTo>
                  <a:lnTo>
                    <a:pt x="1722987" y="562775"/>
                  </a:lnTo>
                  <a:lnTo>
                    <a:pt x="1732988" y="577406"/>
                  </a:lnTo>
                  <a:lnTo>
                    <a:pt x="1758715" y="579539"/>
                  </a:lnTo>
                  <a:lnTo>
                    <a:pt x="1815170" y="719785"/>
                  </a:lnTo>
                  <a:lnTo>
                    <a:pt x="1788376" y="736559"/>
                  </a:lnTo>
                  <a:lnTo>
                    <a:pt x="1791586" y="754761"/>
                  </a:lnTo>
                  <a:lnTo>
                    <a:pt x="1702975" y="942823"/>
                  </a:lnTo>
                  <a:lnTo>
                    <a:pt x="1722625" y="968169"/>
                  </a:lnTo>
                  <a:lnTo>
                    <a:pt x="1765859" y="984228"/>
                  </a:lnTo>
                  <a:lnTo>
                    <a:pt x="1754067" y="1034186"/>
                  </a:lnTo>
                  <a:lnTo>
                    <a:pt x="1761925" y="1064876"/>
                  </a:lnTo>
                  <a:lnTo>
                    <a:pt x="1814817" y="1075220"/>
                  </a:lnTo>
                  <a:lnTo>
                    <a:pt x="1888065" y="1070943"/>
                  </a:lnTo>
                  <a:lnTo>
                    <a:pt x="1907715" y="1095566"/>
                  </a:lnTo>
                  <a:lnTo>
                    <a:pt x="1935937" y="1237593"/>
                  </a:lnTo>
                  <a:lnTo>
                    <a:pt x="1970246" y="1324670"/>
                  </a:lnTo>
                  <a:lnTo>
                    <a:pt x="2044922" y="1376058"/>
                  </a:lnTo>
                  <a:lnTo>
                    <a:pt x="2104958" y="1468488"/>
                  </a:lnTo>
                  <a:lnTo>
                    <a:pt x="2116389" y="1560557"/>
                  </a:lnTo>
                  <a:lnTo>
                    <a:pt x="2067078" y="1536649"/>
                  </a:lnTo>
                  <a:lnTo>
                    <a:pt x="2017052" y="1533792"/>
                  </a:lnTo>
                  <a:lnTo>
                    <a:pt x="1977038" y="1515590"/>
                  </a:lnTo>
                  <a:lnTo>
                    <a:pt x="1919507" y="1476699"/>
                  </a:lnTo>
                  <a:lnTo>
                    <a:pt x="1894846" y="1426740"/>
                  </a:lnTo>
                  <a:lnTo>
                    <a:pt x="1831962" y="1446362"/>
                  </a:lnTo>
                  <a:lnTo>
                    <a:pt x="1794091" y="1385335"/>
                  </a:lnTo>
                  <a:lnTo>
                    <a:pt x="1773365" y="1375705"/>
                  </a:lnTo>
                  <a:lnTo>
                    <a:pt x="1753352" y="1330023"/>
                  </a:lnTo>
                  <a:lnTo>
                    <a:pt x="1702975" y="1321813"/>
                  </a:lnTo>
                  <a:lnTo>
                    <a:pt x="1643653" y="1334662"/>
                  </a:lnTo>
                  <a:lnTo>
                    <a:pt x="1570053" y="1310040"/>
                  </a:lnTo>
                  <a:lnTo>
                    <a:pt x="1540393" y="1335376"/>
                  </a:lnTo>
                  <a:lnTo>
                    <a:pt x="1463574" y="1328242"/>
                  </a:lnTo>
                  <a:lnTo>
                    <a:pt x="1381030" y="1357141"/>
                  </a:lnTo>
                  <a:lnTo>
                    <a:pt x="1388183" y="1386050"/>
                  </a:lnTo>
                  <a:lnTo>
                    <a:pt x="1410329" y="1391403"/>
                  </a:lnTo>
                  <a:lnTo>
                    <a:pt x="1427121" y="1432798"/>
                  </a:lnTo>
                  <a:lnTo>
                    <a:pt x="1383173" y="1512380"/>
                  </a:lnTo>
                  <a:lnTo>
                    <a:pt x="1346730" y="1623365"/>
                  </a:lnTo>
                  <a:lnTo>
                    <a:pt x="1298496" y="1681534"/>
                  </a:lnTo>
                  <a:lnTo>
                    <a:pt x="1262044" y="1645130"/>
                  </a:lnTo>
                  <a:lnTo>
                    <a:pt x="1146277" y="1631937"/>
                  </a:lnTo>
                  <a:lnTo>
                    <a:pt x="1090536" y="1651206"/>
                  </a:lnTo>
                  <a:lnTo>
                    <a:pt x="1082316" y="1624432"/>
                  </a:lnTo>
                  <a:lnTo>
                    <a:pt x="1059085" y="1620155"/>
                  </a:lnTo>
                  <a:lnTo>
                    <a:pt x="1037654" y="1597667"/>
                  </a:lnTo>
                  <a:lnTo>
                    <a:pt x="1010498" y="1540926"/>
                  </a:lnTo>
                  <a:lnTo>
                    <a:pt x="969407" y="1359999"/>
                  </a:lnTo>
                  <a:lnTo>
                    <a:pt x="989409" y="1289342"/>
                  </a:lnTo>
                  <a:lnTo>
                    <a:pt x="1026576" y="1226896"/>
                  </a:lnTo>
                  <a:lnTo>
                    <a:pt x="1014070" y="1178357"/>
                  </a:lnTo>
                  <a:lnTo>
                    <a:pt x="950824" y="1153020"/>
                  </a:lnTo>
                  <a:lnTo>
                    <a:pt x="888654" y="1169794"/>
                  </a:lnTo>
                  <a:lnTo>
                    <a:pt x="846849" y="1141962"/>
                  </a:lnTo>
                  <a:lnTo>
                    <a:pt x="833266" y="1118045"/>
                  </a:lnTo>
                  <a:lnTo>
                    <a:pt x="747151" y="1090575"/>
                  </a:lnTo>
                  <a:lnTo>
                    <a:pt x="711060" y="1115197"/>
                  </a:lnTo>
                  <a:lnTo>
                    <a:pt x="637813" y="1133389"/>
                  </a:lnTo>
                  <a:lnTo>
                    <a:pt x="582073" y="1104491"/>
                  </a:lnTo>
                  <a:lnTo>
                    <a:pt x="525618" y="1128751"/>
                  </a:lnTo>
                  <a:lnTo>
                    <a:pt x="457009" y="1204055"/>
                  </a:lnTo>
                  <a:lnTo>
                    <a:pt x="394478" y="1201550"/>
                  </a:lnTo>
                  <a:lnTo>
                    <a:pt x="351606" y="1233669"/>
                  </a:lnTo>
                  <a:lnTo>
                    <a:pt x="325164" y="1108767"/>
                  </a:lnTo>
                  <a:lnTo>
                    <a:pt x="296580" y="1098061"/>
                  </a:lnTo>
                  <a:lnTo>
                    <a:pt x="313725" y="1079868"/>
                  </a:lnTo>
                  <a:lnTo>
                    <a:pt x="290141" y="1051674"/>
                  </a:lnTo>
                  <a:lnTo>
                    <a:pt x="317297" y="1009917"/>
                  </a:lnTo>
                  <a:lnTo>
                    <a:pt x="323012" y="936403"/>
                  </a:lnTo>
                  <a:lnTo>
                    <a:pt x="298723" y="923201"/>
                  </a:lnTo>
                  <a:lnTo>
                    <a:pt x="253346" y="926411"/>
                  </a:lnTo>
                  <a:lnTo>
                    <a:pt x="235477" y="912495"/>
                  </a:lnTo>
                  <a:lnTo>
                    <a:pt x="231191" y="839696"/>
                  </a:lnTo>
                  <a:lnTo>
                    <a:pt x="205816" y="814007"/>
                  </a:lnTo>
                  <a:lnTo>
                    <a:pt x="176517" y="808644"/>
                  </a:lnTo>
                  <a:lnTo>
                    <a:pt x="116491" y="821141"/>
                  </a:lnTo>
                  <a:lnTo>
                    <a:pt x="84687" y="799014"/>
                  </a:lnTo>
                  <a:lnTo>
                    <a:pt x="80401" y="769753"/>
                  </a:lnTo>
                  <a:lnTo>
                    <a:pt x="46815" y="762610"/>
                  </a:lnTo>
                  <a:lnTo>
                    <a:pt x="21088" y="734063"/>
                  </a:lnTo>
                  <a:lnTo>
                    <a:pt x="11801" y="699802"/>
                  </a:lnTo>
                  <a:lnTo>
                    <a:pt x="55035" y="644852"/>
                  </a:lnTo>
                  <a:lnTo>
                    <a:pt x="21803" y="626288"/>
                  </a:lnTo>
                  <a:lnTo>
                    <a:pt x="0" y="571329"/>
                  </a:lnTo>
                  <a:lnTo>
                    <a:pt x="26803" y="573119"/>
                  </a:lnTo>
                  <a:lnTo>
                    <a:pt x="21441" y="547783"/>
                  </a:lnTo>
                  <a:lnTo>
                    <a:pt x="35738" y="510311"/>
                  </a:lnTo>
                  <a:lnTo>
                    <a:pt x="23946" y="541715"/>
                  </a:lnTo>
                  <a:lnTo>
                    <a:pt x="33947" y="546706"/>
                  </a:lnTo>
                  <a:lnTo>
                    <a:pt x="126492" y="552421"/>
                  </a:lnTo>
                  <a:lnTo>
                    <a:pt x="211179" y="527437"/>
                  </a:lnTo>
                  <a:lnTo>
                    <a:pt x="233334" y="510664"/>
                  </a:lnTo>
                  <a:lnTo>
                    <a:pt x="231905" y="491747"/>
                  </a:lnTo>
                  <a:lnTo>
                    <a:pt x="245840" y="495681"/>
                  </a:lnTo>
                  <a:lnTo>
                    <a:pt x="244050" y="474269"/>
                  </a:lnTo>
                  <a:lnTo>
                    <a:pt x="259061" y="464277"/>
                  </a:lnTo>
                  <a:lnTo>
                    <a:pt x="275492" y="472126"/>
                  </a:lnTo>
                  <a:lnTo>
                    <a:pt x="272996" y="495319"/>
                  </a:lnTo>
                  <a:lnTo>
                    <a:pt x="296218" y="497100"/>
                  </a:lnTo>
                  <a:lnTo>
                    <a:pt x="314801" y="513883"/>
                  </a:lnTo>
                  <a:lnTo>
                    <a:pt x="350891" y="501034"/>
                  </a:lnTo>
                  <a:lnTo>
                    <a:pt x="375190" y="511026"/>
                  </a:lnTo>
                  <a:lnTo>
                    <a:pt x="379114" y="496033"/>
                  </a:lnTo>
                  <a:lnTo>
                    <a:pt x="399488" y="496395"/>
                  </a:lnTo>
                  <a:lnTo>
                    <a:pt x="427711" y="472126"/>
                  </a:lnTo>
                  <a:lnTo>
                    <a:pt x="508825" y="456419"/>
                  </a:lnTo>
                  <a:lnTo>
                    <a:pt x="545630" y="431806"/>
                  </a:lnTo>
                  <a:lnTo>
                    <a:pt x="696773" y="387906"/>
                  </a:lnTo>
                  <a:lnTo>
                    <a:pt x="703202" y="400393"/>
                  </a:lnTo>
                  <a:lnTo>
                    <a:pt x="685343" y="396116"/>
                  </a:lnTo>
                  <a:lnTo>
                    <a:pt x="681409" y="408965"/>
                  </a:lnTo>
                  <a:lnTo>
                    <a:pt x="694268" y="420376"/>
                  </a:lnTo>
                  <a:lnTo>
                    <a:pt x="692839" y="445713"/>
                  </a:lnTo>
                  <a:lnTo>
                    <a:pt x="787175" y="467487"/>
                  </a:lnTo>
                  <a:lnTo>
                    <a:pt x="833266" y="429654"/>
                  </a:lnTo>
                  <a:lnTo>
                    <a:pt x="834342" y="387191"/>
                  </a:lnTo>
                  <a:lnTo>
                    <a:pt x="807187" y="368989"/>
                  </a:lnTo>
                  <a:lnTo>
                    <a:pt x="835047" y="338299"/>
                  </a:lnTo>
                  <a:lnTo>
                    <a:pt x="898655" y="321174"/>
                  </a:lnTo>
                  <a:lnTo>
                    <a:pt x="931174" y="329737"/>
                  </a:lnTo>
                  <a:lnTo>
                    <a:pt x="974408" y="302971"/>
                  </a:lnTo>
                  <a:lnTo>
                    <a:pt x="979770" y="309039"/>
                  </a:lnTo>
                  <a:lnTo>
                    <a:pt x="990486" y="268710"/>
                  </a:lnTo>
                  <a:lnTo>
                    <a:pt x="1038006" y="264071"/>
                  </a:lnTo>
                  <a:lnTo>
                    <a:pt x="1043731" y="227314"/>
                  </a:lnTo>
                  <a:lnTo>
                    <a:pt x="1058018" y="229457"/>
                  </a:lnTo>
                  <a:lnTo>
                    <a:pt x="1111977" y="172717"/>
                  </a:lnTo>
                  <a:lnTo>
                    <a:pt x="1174147" y="151305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70" name="Forme libre : forme 69">
              <a:extLst>
                <a:ext uri="{FF2B5EF4-FFF2-40B4-BE49-F238E27FC236}">
                  <a16:creationId xmlns:a16="http://schemas.microsoft.com/office/drawing/2014/main" xmlns="" id="{A7B0A673-939A-9C5A-7EE5-3D80F42C7137}"/>
                </a:ext>
              </a:extLst>
            </p:cNvPr>
            <p:cNvSpPr/>
            <p:nvPr/>
          </p:nvSpPr>
          <p:spPr>
            <a:xfrm>
              <a:off x="6490373" y="1681876"/>
              <a:ext cx="1933575" cy="2171700"/>
            </a:xfrm>
            <a:custGeom>
              <a:avLst/>
              <a:gdLst>
                <a:gd name="connsiteX0" fmla="*/ 0 w 1933575"/>
                <a:gd name="connsiteY0" fmla="*/ 92069 h 2171700"/>
                <a:gd name="connsiteX1" fmla="*/ 23946 w 1933575"/>
                <a:gd name="connsiteY1" fmla="*/ 67809 h 2171700"/>
                <a:gd name="connsiteX2" fmla="*/ 48968 w 1933575"/>
                <a:gd name="connsiteY2" fmla="*/ 61389 h 2171700"/>
                <a:gd name="connsiteX3" fmla="*/ 57893 w 1933575"/>
                <a:gd name="connsiteY3" fmla="*/ 21412 h 2171700"/>
                <a:gd name="connsiteX4" fmla="*/ 111843 w 1933575"/>
                <a:gd name="connsiteY4" fmla="*/ 7144 h 2171700"/>
                <a:gd name="connsiteX5" fmla="*/ 125778 w 1933575"/>
                <a:gd name="connsiteY5" fmla="*/ 25699 h 2171700"/>
                <a:gd name="connsiteX6" fmla="*/ 161515 w 1933575"/>
                <a:gd name="connsiteY6" fmla="*/ 19279 h 2171700"/>
                <a:gd name="connsiteX7" fmla="*/ 156163 w 1933575"/>
                <a:gd name="connsiteY7" fmla="*/ 53883 h 2171700"/>
                <a:gd name="connsiteX8" fmla="*/ 181528 w 1933575"/>
                <a:gd name="connsiteY8" fmla="*/ 78867 h 2171700"/>
                <a:gd name="connsiteX9" fmla="*/ 198320 w 1933575"/>
                <a:gd name="connsiteY9" fmla="*/ 76372 h 2171700"/>
                <a:gd name="connsiteX10" fmla="*/ 197606 w 1933575"/>
                <a:gd name="connsiteY10" fmla="*/ 59598 h 2171700"/>
                <a:gd name="connsiteX11" fmla="*/ 486670 w 1933575"/>
                <a:gd name="connsiteY11" fmla="*/ 131331 h 2171700"/>
                <a:gd name="connsiteX12" fmla="*/ 538486 w 1933575"/>
                <a:gd name="connsiteY12" fmla="*/ 126683 h 2171700"/>
                <a:gd name="connsiteX13" fmla="*/ 791109 w 1933575"/>
                <a:gd name="connsiteY13" fmla="*/ 67094 h 2171700"/>
                <a:gd name="connsiteX14" fmla="*/ 802186 w 1933575"/>
                <a:gd name="connsiteY14" fmla="*/ 88144 h 2171700"/>
                <a:gd name="connsiteX15" fmla="*/ 821836 w 1933575"/>
                <a:gd name="connsiteY15" fmla="*/ 92431 h 2171700"/>
                <a:gd name="connsiteX16" fmla="*/ 839334 w 1933575"/>
                <a:gd name="connsiteY16" fmla="*/ 73514 h 2171700"/>
                <a:gd name="connsiteX17" fmla="*/ 852564 w 1933575"/>
                <a:gd name="connsiteY17" fmla="*/ 14630 h 2171700"/>
                <a:gd name="connsiteX18" fmla="*/ 875072 w 1933575"/>
                <a:gd name="connsiteY18" fmla="*/ 0 h 2171700"/>
                <a:gd name="connsiteX19" fmla="*/ 890797 w 1933575"/>
                <a:gd name="connsiteY19" fmla="*/ 47825 h 2171700"/>
                <a:gd name="connsiteX20" fmla="*/ 884006 w 1933575"/>
                <a:gd name="connsiteY20" fmla="*/ 112414 h 2171700"/>
                <a:gd name="connsiteX21" fmla="*/ 868642 w 1933575"/>
                <a:gd name="connsiteY21" fmla="*/ 125616 h 2171700"/>
                <a:gd name="connsiteX22" fmla="*/ 816121 w 1933575"/>
                <a:gd name="connsiteY22" fmla="*/ 122406 h 2171700"/>
                <a:gd name="connsiteX23" fmla="*/ 806463 w 1933575"/>
                <a:gd name="connsiteY23" fmla="*/ 148104 h 2171700"/>
                <a:gd name="connsiteX24" fmla="*/ 825046 w 1933575"/>
                <a:gd name="connsiteY24" fmla="*/ 177003 h 2171700"/>
                <a:gd name="connsiteX25" fmla="*/ 767525 w 1933575"/>
                <a:gd name="connsiteY25" fmla="*/ 211979 h 2171700"/>
                <a:gd name="connsiteX26" fmla="*/ 736445 w 1933575"/>
                <a:gd name="connsiteY26" fmla="*/ 211617 h 2171700"/>
                <a:gd name="connsiteX27" fmla="*/ 775745 w 1933575"/>
                <a:gd name="connsiteY27" fmla="*/ 279073 h 2171700"/>
                <a:gd name="connsiteX28" fmla="*/ 795395 w 1933575"/>
                <a:gd name="connsiteY28" fmla="*/ 288703 h 2171700"/>
                <a:gd name="connsiteX29" fmla="*/ 804329 w 1933575"/>
                <a:gd name="connsiteY29" fmla="*/ 309763 h 2171700"/>
                <a:gd name="connsiteX30" fmla="*/ 832190 w 1933575"/>
                <a:gd name="connsiteY30" fmla="*/ 320821 h 2171700"/>
                <a:gd name="connsiteX31" fmla="*/ 838628 w 1933575"/>
                <a:gd name="connsiteY31" fmla="*/ 307619 h 2171700"/>
                <a:gd name="connsiteX32" fmla="*/ 854354 w 1933575"/>
                <a:gd name="connsiteY32" fmla="*/ 306543 h 2171700"/>
                <a:gd name="connsiteX33" fmla="*/ 936898 w 1933575"/>
                <a:gd name="connsiteY33" fmla="*/ 361502 h 2171700"/>
                <a:gd name="connsiteX34" fmla="*/ 967626 w 1933575"/>
                <a:gd name="connsiteY34" fmla="*/ 359007 h 2171700"/>
                <a:gd name="connsiteX35" fmla="*/ 968693 w 1933575"/>
                <a:gd name="connsiteY35" fmla="*/ 341167 h 2171700"/>
                <a:gd name="connsiteX36" fmla="*/ 1000849 w 1933575"/>
                <a:gd name="connsiteY36" fmla="*/ 367570 h 2171700"/>
                <a:gd name="connsiteX37" fmla="*/ 997639 w 1933575"/>
                <a:gd name="connsiteY37" fmla="*/ 409327 h 2171700"/>
                <a:gd name="connsiteX38" fmla="*/ 1055884 w 1933575"/>
                <a:gd name="connsiteY38" fmla="*/ 380067 h 2171700"/>
                <a:gd name="connsiteX39" fmla="*/ 1089822 w 1933575"/>
                <a:gd name="connsiteY39" fmla="*/ 315468 h 2171700"/>
                <a:gd name="connsiteX40" fmla="*/ 1141276 w 1933575"/>
                <a:gd name="connsiteY40" fmla="*/ 293341 h 2171700"/>
                <a:gd name="connsiteX41" fmla="*/ 1222381 w 1933575"/>
                <a:gd name="connsiteY41" fmla="*/ 268367 h 2171700"/>
                <a:gd name="connsiteX42" fmla="*/ 1287780 w 1933575"/>
                <a:gd name="connsiteY42" fmla="*/ 460000 h 2171700"/>
                <a:gd name="connsiteX43" fmla="*/ 1368171 w 1933575"/>
                <a:gd name="connsiteY43" fmla="*/ 514236 h 2171700"/>
                <a:gd name="connsiteX44" fmla="*/ 1385688 w 1933575"/>
                <a:gd name="connsiteY44" fmla="*/ 504254 h 2171700"/>
                <a:gd name="connsiteX45" fmla="*/ 1388183 w 1933575"/>
                <a:gd name="connsiteY45" fmla="*/ 524951 h 2171700"/>
                <a:gd name="connsiteX46" fmla="*/ 1433198 w 1933575"/>
                <a:gd name="connsiteY46" fmla="*/ 565633 h 2171700"/>
                <a:gd name="connsiteX47" fmla="*/ 1444990 w 1933575"/>
                <a:gd name="connsiteY47" fmla="*/ 630574 h 2171700"/>
                <a:gd name="connsiteX48" fmla="*/ 1478585 w 1933575"/>
                <a:gd name="connsiteY48" fmla="*/ 686610 h 2171700"/>
                <a:gd name="connsiteX49" fmla="*/ 1477870 w 1933575"/>
                <a:gd name="connsiteY49" fmla="*/ 665198 h 2171700"/>
                <a:gd name="connsiteX50" fmla="*/ 1496101 w 1933575"/>
                <a:gd name="connsiteY50" fmla="*/ 648062 h 2171700"/>
                <a:gd name="connsiteX51" fmla="*/ 1478947 w 1933575"/>
                <a:gd name="connsiteY51" fmla="*/ 619516 h 2171700"/>
                <a:gd name="connsiteX52" fmla="*/ 1515742 w 1933575"/>
                <a:gd name="connsiteY52" fmla="*/ 606314 h 2171700"/>
                <a:gd name="connsiteX53" fmla="*/ 1512884 w 1933575"/>
                <a:gd name="connsiteY53" fmla="*/ 594541 h 2171700"/>
                <a:gd name="connsiteX54" fmla="*/ 1528248 w 1933575"/>
                <a:gd name="connsiteY54" fmla="*/ 589893 h 2171700"/>
                <a:gd name="connsiteX55" fmla="*/ 1527534 w 1933575"/>
                <a:gd name="connsiteY55" fmla="*/ 559565 h 2171700"/>
                <a:gd name="connsiteX56" fmla="*/ 1583636 w 1933575"/>
                <a:gd name="connsiteY56" fmla="*/ 598103 h 2171700"/>
                <a:gd name="connsiteX57" fmla="*/ 1582569 w 1933575"/>
                <a:gd name="connsiteY57" fmla="*/ 636651 h 2171700"/>
                <a:gd name="connsiteX58" fmla="*/ 1600781 w 1933575"/>
                <a:gd name="connsiteY58" fmla="*/ 663416 h 2171700"/>
                <a:gd name="connsiteX59" fmla="*/ 1645806 w 1933575"/>
                <a:gd name="connsiteY59" fmla="*/ 645566 h 2171700"/>
                <a:gd name="connsiteX60" fmla="*/ 1661532 w 1933575"/>
                <a:gd name="connsiteY60" fmla="*/ 708022 h 2171700"/>
                <a:gd name="connsiteX61" fmla="*/ 1681886 w 1933575"/>
                <a:gd name="connsiteY61" fmla="*/ 709803 h 2171700"/>
                <a:gd name="connsiteX62" fmla="*/ 1707271 w 1933575"/>
                <a:gd name="connsiteY62" fmla="*/ 690172 h 2171700"/>
                <a:gd name="connsiteX63" fmla="*/ 1753362 w 1933575"/>
                <a:gd name="connsiteY63" fmla="*/ 694096 h 2171700"/>
                <a:gd name="connsiteX64" fmla="*/ 1747285 w 1933575"/>
                <a:gd name="connsiteY64" fmla="*/ 701593 h 2171700"/>
                <a:gd name="connsiteX65" fmla="*/ 1765154 w 1933575"/>
                <a:gd name="connsiteY65" fmla="*/ 713013 h 2171700"/>
                <a:gd name="connsiteX66" fmla="*/ 1746209 w 1933575"/>
                <a:gd name="connsiteY66" fmla="*/ 753342 h 2171700"/>
                <a:gd name="connsiteX67" fmla="*/ 1729064 w 1933575"/>
                <a:gd name="connsiteY67" fmla="*/ 758695 h 2171700"/>
                <a:gd name="connsiteX68" fmla="*/ 1705480 w 1933575"/>
                <a:gd name="connsiteY68" fmla="*/ 821503 h 2171700"/>
                <a:gd name="connsiteX69" fmla="*/ 1663675 w 1933575"/>
                <a:gd name="connsiteY69" fmla="*/ 842201 h 2171700"/>
                <a:gd name="connsiteX70" fmla="*/ 1666885 w 1933575"/>
                <a:gd name="connsiteY70" fmla="*/ 856479 h 2171700"/>
                <a:gd name="connsiteX71" fmla="*/ 1707623 w 1933575"/>
                <a:gd name="connsiteY71" fmla="*/ 905361 h 2171700"/>
                <a:gd name="connsiteX72" fmla="*/ 1765154 w 1933575"/>
                <a:gd name="connsiteY72" fmla="*/ 939622 h 2171700"/>
                <a:gd name="connsiteX73" fmla="*/ 1803378 w 1933575"/>
                <a:gd name="connsiteY73" fmla="*/ 947833 h 2171700"/>
                <a:gd name="connsiteX74" fmla="*/ 1821247 w 1933575"/>
                <a:gd name="connsiteY74" fmla="*/ 937841 h 2171700"/>
                <a:gd name="connsiteX75" fmla="*/ 1833048 w 1933575"/>
                <a:gd name="connsiteY75" fmla="*/ 951395 h 2171700"/>
                <a:gd name="connsiteX76" fmla="*/ 1827686 w 1933575"/>
                <a:gd name="connsiteY76" fmla="*/ 960682 h 2171700"/>
                <a:gd name="connsiteX77" fmla="*/ 1908439 w 1933575"/>
                <a:gd name="connsiteY77" fmla="*/ 1018851 h 2171700"/>
                <a:gd name="connsiteX78" fmla="*/ 1937375 w 1933575"/>
                <a:gd name="connsiteY78" fmla="*/ 1062742 h 2171700"/>
                <a:gd name="connsiteX79" fmla="*/ 1920945 w 1933575"/>
                <a:gd name="connsiteY79" fmla="*/ 1111634 h 2171700"/>
                <a:gd name="connsiteX80" fmla="*/ 1928441 w 1933575"/>
                <a:gd name="connsiteY80" fmla="*/ 1227611 h 2171700"/>
                <a:gd name="connsiteX81" fmla="*/ 1920945 w 1933575"/>
                <a:gd name="connsiteY81" fmla="*/ 1254014 h 2171700"/>
                <a:gd name="connsiteX82" fmla="*/ 1903790 w 1933575"/>
                <a:gd name="connsiteY82" fmla="*/ 1253309 h 2171700"/>
                <a:gd name="connsiteX83" fmla="*/ 1873415 w 1933575"/>
                <a:gd name="connsiteY83" fmla="*/ 1291847 h 2171700"/>
                <a:gd name="connsiteX84" fmla="*/ 1855908 w 1933575"/>
                <a:gd name="connsiteY84" fmla="*/ 1337529 h 2171700"/>
                <a:gd name="connsiteX85" fmla="*/ 1860195 w 1933575"/>
                <a:gd name="connsiteY85" fmla="*/ 1356798 h 2171700"/>
                <a:gd name="connsiteX86" fmla="*/ 1832324 w 1933575"/>
                <a:gd name="connsiteY86" fmla="*/ 1368924 h 2171700"/>
                <a:gd name="connsiteX87" fmla="*/ 1819113 w 1933575"/>
                <a:gd name="connsiteY87" fmla="*/ 1395689 h 2171700"/>
                <a:gd name="connsiteX88" fmla="*/ 1829115 w 1933575"/>
                <a:gd name="connsiteY88" fmla="*/ 1399261 h 2171700"/>
                <a:gd name="connsiteX89" fmla="*/ 1770869 w 1933575"/>
                <a:gd name="connsiteY89" fmla="*/ 1444228 h 2171700"/>
                <a:gd name="connsiteX90" fmla="*/ 1759077 w 1933575"/>
                <a:gd name="connsiteY90" fmla="*/ 1490262 h 2171700"/>
                <a:gd name="connsiteX91" fmla="*/ 1786242 w 1933575"/>
                <a:gd name="connsiteY91" fmla="*/ 1500969 h 2171700"/>
                <a:gd name="connsiteX92" fmla="*/ 1786947 w 1933575"/>
                <a:gd name="connsiteY92" fmla="*/ 1514532 h 2171700"/>
                <a:gd name="connsiteX93" fmla="*/ 1735131 w 1933575"/>
                <a:gd name="connsiteY93" fmla="*/ 1502397 h 2171700"/>
                <a:gd name="connsiteX94" fmla="*/ 1726911 w 1933575"/>
                <a:gd name="connsiteY94" fmla="*/ 1490262 h 2171700"/>
                <a:gd name="connsiteX95" fmla="*/ 1690831 w 1933575"/>
                <a:gd name="connsiteY95" fmla="*/ 1502750 h 2171700"/>
                <a:gd name="connsiteX96" fmla="*/ 1654740 w 1933575"/>
                <a:gd name="connsiteY96" fmla="*/ 1535945 h 2171700"/>
                <a:gd name="connsiteX97" fmla="*/ 1655455 w 1933575"/>
                <a:gd name="connsiteY97" fmla="*/ 1564843 h 2171700"/>
                <a:gd name="connsiteX98" fmla="*/ 1705833 w 1933575"/>
                <a:gd name="connsiteY98" fmla="*/ 1645854 h 2171700"/>
                <a:gd name="connsiteX99" fmla="*/ 1651168 w 1933575"/>
                <a:gd name="connsiteY99" fmla="*/ 1677257 h 2171700"/>
                <a:gd name="connsiteX100" fmla="*/ 1567558 w 1933575"/>
                <a:gd name="connsiteY100" fmla="*/ 1612306 h 2171700"/>
                <a:gd name="connsiteX101" fmla="*/ 1533249 w 1933575"/>
                <a:gd name="connsiteY101" fmla="*/ 1647996 h 2171700"/>
                <a:gd name="connsiteX102" fmla="*/ 1530753 w 1933575"/>
                <a:gd name="connsiteY102" fmla="*/ 1736493 h 2171700"/>
                <a:gd name="connsiteX103" fmla="*/ 1485376 w 1933575"/>
                <a:gd name="connsiteY103" fmla="*/ 1725797 h 2171700"/>
                <a:gd name="connsiteX104" fmla="*/ 1472156 w 1933575"/>
                <a:gd name="connsiteY104" fmla="*/ 1750057 h 2171700"/>
                <a:gd name="connsiteX105" fmla="*/ 1456792 w 1933575"/>
                <a:gd name="connsiteY105" fmla="*/ 1738998 h 2171700"/>
                <a:gd name="connsiteX106" fmla="*/ 1448210 w 1933575"/>
                <a:gd name="connsiteY106" fmla="*/ 1746494 h 2171700"/>
                <a:gd name="connsiteX107" fmla="*/ 1463583 w 1933575"/>
                <a:gd name="connsiteY107" fmla="*/ 1777889 h 2171700"/>
                <a:gd name="connsiteX108" fmla="*/ 1431779 w 1933575"/>
                <a:gd name="connsiteY108" fmla="*/ 1831067 h 2171700"/>
                <a:gd name="connsiteX109" fmla="*/ 1417482 w 1933575"/>
                <a:gd name="connsiteY109" fmla="*/ 1835706 h 2171700"/>
                <a:gd name="connsiteX110" fmla="*/ 1415339 w 1933575"/>
                <a:gd name="connsiteY110" fmla="*/ 1885664 h 2171700"/>
                <a:gd name="connsiteX111" fmla="*/ 1396051 w 1933575"/>
                <a:gd name="connsiteY111" fmla="*/ 1911001 h 2171700"/>
                <a:gd name="connsiteX112" fmla="*/ 1430341 w 1933575"/>
                <a:gd name="connsiteY112" fmla="*/ 1970961 h 2171700"/>
                <a:gd name="connsiteX113" fmla="*/ 1421054 w 1933575"/>
                <a:gd name="connsiteY113" fmla="*/ 1975237 h 2171700"/>
                <a:gd name="connsiteX114" fmla="*/ 1425350 w 1933575"/>
                <a:gd name="connsiteY114" fmla="*/ 2078012 h 2171700"/>
                <a:gd name="connsiteX115" fmla="*/ 1308849 w 1933575"/>
                <a:gd name="connsiteY115" fmla="*/ 2110130 h 2171700"/>
                <a:gd name="connsiteX116" fmla="*/ 1260263 w 1933575"/>
                <a:gd name="connsiteY116" fmla="*/ 2142249 h 2171700"/>
                <a:gd name="connsiteX117" fmla="*/ 1189158 w 1933575"/>
                <a:gd name="connsiteY117" fmla="*/ 2072669 h 2171700"/>
                <a:gd name="connsiteX118" fmla="*/ 1100538 w 1933575"/>
                <a:gd name="connsiteY118" fmla="*/ 2177225 h 2171700"/>
                <a:gd name="connsiteX119" fmla="*/ 1045873 w 1933575"/>
                <a:gd name="connsiteY119" fmla="*/ 2140468 h 2171700"/>
                <a:gd name="connsiteX120" fmla="*/ 1019080 w 1933575"/>
                <a:gd name="connsiteY120" fmla="*/ 2146535 h 2171700"/>
                <a:gd name="connsiteX121" fmla="*/ 1040873 w 1933575"/>
                <a:gd name="connsiteY121" fmla="*/ 2119770 h 2171700"/>
                <a:gd name="connsiteX122" fmla="*/ 1061590 w 1933575"/>
                <a:gd name="connsiteY122" fmla="*/ 2124046 h 2171700"/>
                <a:gd name="connsiteX123" fmla="*/ 1112339 w 1933575"/>
                <a:gd name="connsiteY123" fmla="*/ 2007708 h 2171700"/>
                <a:gd name="connsiteX124" fmla="*/ 1105186 w 1933575"/>
                <a:gd name="connsiteY124" fmla="*/ 1963465 h 2171700"/>
                <a:gd name="connsiteX125" fmla="*/ 1119483 w 1933575"/>
                <a:gd name="connsiteY125" fmla="*/ 1928851 h 2171700"/>
                <a:gd name="connsiteX126" fmla="*/ 1163431 w 1933575"/>
                <a:gd name="connsiteY126" fmla="*/ 1907791 h 2171700"/>
                <a:gd name="connsiteX127" fmla="*/ 1144848 w 1933575"/>
                <a:gd name="connsiteY127" fmla="*/ 1804302 h 2171700"/>
                <a:gd name="connsiteX128" fmla="*/ 1244537 w 1933575"/>
                <a:gd name="connsiteY128" fmla="*/ 1789671 h 2171700"/>
                <a:gd name="connsiteX129" fmla="*/ 1248470 w 1933575"/>
                <a:gd name="connsiteY129" fmla="*/ 1734360 h 2171700"/>
                <a:gd name="connsiteX130" fmla="*/ 1218809 w 1933575"/>
                <a:gd name="connsiteY130" fmla="*/ 1703670 h 2171700"/>
                <a:gd name="connsiteX131" fmla="*/ 1149144 w 1933575"/>
                <a:gd name="connsiteY131" fmla="*/ 1669761 h 2171700"/>
                <a:gd name="connsiteX132" fmla="*/ 1133780 w 1933575"/>
                <a:gd name="connsiteY132" fmla="*/ 1622308 h 2171700"/>
                <a:gd name="connsiteX133" fmla="*/ 1089107 w 1933575"/>
                <a:gd name="connsiteY133" fmla="*/ 1605525 h 2171700"/>
                <a:gd name="connsiteX134" fmla="*/ 1083030 w 1933575"/>
                <a:gd name="connsiteY134" fmla="*/ 1571273 h 2171700"/>
                <a:gd name="connsiteX135" fmla="*/ 1031939 w 1933575"/>
                <a:gd name="connsiteY135" fmla="*/ 1592685 h 2171700"/>
                <a:gd name="connsiteX136" fmla="*/ 1037301 w 1933575"/>
                <a:gd name="connsiteY136" fmla="*/ 1563415 h 2171700"/>
                <a:gd name="connsiteX137" fmla="*/ 1021928 w 1933575"/>
                <a:gd name="connsiteY137" fmla="*/ 1512751 h 2171700"/>
                <a:gd name="connsiteX138" fmla="*/ 973341 w 1933575"/>
                <a:gd name="connsiteY138" fmla="*/ 1457430 h 2171700"/>
                <a:gd name="connsiteX139" fmla="*/ 886149 w 1933575"/>
                <a:gd name="connsiteY139" fmla="*/ 1467069 h 2171700"/>
                <a:gd name="connsiteX140" fmla="*/ 858279 w 1933575"/>
                <a:gd name="connsiteY140" fmla="*/ 1494539 h 2171700"/>
                <a:gd name="connsiteX141" fmla="*/ 822560 w 1933575"/>
                <a:gd name="connsiteY141" fmla="*/ 1503464 h 2171700"/>
                <a:gd name="connsiteX142" fmla="*/ 816473 w 1933575"/>
                <a:gd name="connsiteY142" fmla="*/ 1525953 h 2171700"/>
                <a:gd name="connsiteX143" fmla="*/ 792176 w 1933575"/>
                <a:gd name="connsiteY143" fmla="*/ 1542364 h 2171700"/>
                <a:gd name="connsiteX144" fmla="*/ 686771 w 1933575"/>
                <a:gd name="connsiteY144" fmla="*/ 1504178 h 2171700"/>
                <a:gd name="connsiteX145" fmla="*/ 683200 w 1933575"/>
                <a:gd name="connsiteY145" fmla="*/ 1478842 h 2171700"/>
                <a:gd name="connsiteX146" fmla="*/ 622811 w 1933575"/>
                <a:gd name="connsiteY146" fmla="*/ 1425664 h 2171700"/>
                <a:gd name="connsiteX147" fmla="*/ 601009 w 1933575"/>
                <a:gd name="connsiteY147" fmla="*/ 1379277 h 2171700"/>
                <a:gd name="connsiteX148" fmla="*/ 548135 w 1933575"/>
                <a:gd name="connsiteY148" fmla="*/ 1345730 h 2171700"/>
                <a:gd name="connsiteX149" fmla="*/ 492395 w 1933575"/>
                <a:gd name="connsiteY149" fmla="*/ 1271150 h 2171700"/>
                <a:gd name="connsiteX150" fmla="*/ 437360 w 1933575"/>
                <a:gd name="connsiteY150" fmla="*/ 1265444 h 2171700"/>
                <a:gd name="connsiteX151" fmla="*/ 438436 w 1933575"/>
                <a:gd name="connsiteY151" fmla="*/ 1252947 h 2171700"/>
                <a:gd name="connsiteX152" fmla="*/ 299085 w 1933575"/>
                <a:gd name="connsiteY152" fmla="*/ 1130189 h 2171700"/>
                <a:gd name="connsiteX153" fmla="*/ 296932 w 1933575"/>
                <a:gd name="connsiteY153" fmla="*/ 1117340 h 2171700"/>
                <a:gd name="connsiteX154" fmla="*/ 214398 w 1933575"/>
                <a:gd name="connsiteY154" fmla="*/ 1090927 h 2171700"/>
                <a:gd name="connsiteX155" fmla="*/ 240840 w 1933575"/>
                <a:gd name="connsiteY155" fmla="*/ 1032053 h 2171700"/>
                <a:gd name="connsiteX156" fmla="*/ 224762 w 1933575"/>
                <a:gd name="connsiteY156" fmla="*/ 864680 h 2171700"/>
                <a:gd name="connsiteX157" fmla="*/ 320878 w 1933575"/>
                <a:gd name="connsiteY157" fmla="*/ 767258 h 2171700"/>
                <a:gd name="connsiteX158" fmla="*/ 120777 w 1933575"/>
                <a:gd name="connsiteY158" fmla="*/ 443227 h 2171700"/>
                <a:gd name="connsiteX159" fmla="*/ 135436 w 1933575"/>
                <a:gd name="connsiteY159" fmla="*/ 395049 h 2171700"/>
                <a:gd name="connsiteX160" fmla="*/ 123292 w 1933575"/>
                <a:gd name="connsiteY160" fmla="*/ 269081 h 2171700"/>
                <a:gd name="connsiteX161" fmla="*/ 83982 w 1933575"/>
                <a:gd name="connsiteY161" fmla="*/ 235534 h 2171700"/>
                <a:gd name="connsiteX162" fmla="*/ 51464 w 1933575"/>
                <a:gd name="connsiteY162" fmla="*/ 167011 h 2171700"/>
                <a:gd name="connsiteX163" fmla="*/ 5372 w 1933575"/>
                <a:gd name="connsiteY163" fmla="*/ 118129 h 2171700"/>
                <a:gd name="connsiteX164" fmla="*/ 0 w 1933575"/>
                <a:gd name="connsiteY164" fmla="*/ 92069 h 217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</a:cxnLst>
              <a:rect l="l" t="t" r="r" b="b"/>
              <a:pathLst>
                <a:path w="1933575" h="2171700">
                  <a:moveTo>
                    <a:pt x="0" y="92069"/>
                  </a:moveTo>
                  <a:lnTo>
                    <a:pt x="23946" y="67809"/>
                  </a:lnTo>
                  <a:lnTo>
                    <a:pt x="48968" y="61389"/>
                  </a:lnTo>
                  <a:lnTo>
                    <a:pt x="57893" y="21412"/>
                  </a:lnTo>
                  <a:lnTo>
                    <a:pt x="111843" y="7144"/>
                  </a:lnTo>
                  <a:lnTo>
                    <a:pt x="125778" y="25699"/>
                  </a:lnTo>
                  <a:lnTo>
                    <a:pt x="161515" y="19279"/>
                  </a:lnTo>
                  <a:lnTo>
                    <a:pt x="156163" y="53883"/>
                  </a:lnTo>
                  <a:lnTo>
                    <a:pt x="181528" y="78867"/>
                  </a:lnTo>
                  <a:lnTo>
                    <a:pt x="198320" y="76372"/>
                  </a:lnTo>
                  <a:lnTo>
                    <a:pt x="197606" y="59598"/>
                  </a:lnTo>
                  <a:lnTo>
                    <a:pt x="486670" y="131331"/>
                  </a:lnTo>
                  <a:lnTo>
                    <a:pt x="538486" y="126683"/>
                  </a:lnTo>
                  <a:lnTo>
                    <a:pt x="791109" y="67094"/>
                  </a:lnTo>
                  <a:lnTo>
                    <a:pt x="802186" y="88144"/>
                  </a:lnTo>
                  <a:lnTo>
                    <a:pt x="821836" y="92431"/>
                  </a:lnTo>
                  <a:lnTo>
                    <a:pt x="839334" y="73514"/>
                  </a:lnTo>
                  <a:lnTo>
                    <a:pt x="852564" y="14630"/>
                  </a:lnTo>
                  <a:lnTo>
                    <a:pt x="875072" y="0"/>
                  </a:lnTo>
                  <a:lnTo>
                    <a:pt x="890797" y="47825"/>
                  </a:lnTo>
                  <a:lnTo>
                    <a:pt x="884006" y="112414"/>
                  </a:lnTo>
                  <a:lnTo>
                    <a:pt x="868642" y="125616"/>
                  </a:lnTo>
                  <a:lnTo>
                    <a:pt x="816121" y="122406"/>
                  </a:lnTo>
                  <a:lnTo>
                    <a:pt x="806463" y="148104"/>
                  </a:lnTo>
                  <a:lnTo>
                    <a:pt x="825046" y="177003"/>
                  </a:lnTo>
                  <a:lnTo>
                    <a:pt x="767525" y="211979"/>
                  </a:lnTo>
                  <a:lnTo>
                    <a:pt x="736445" y="211617"/>
                  </a:lnTo>
                  <a:lnTo>
                    <a:pt x="775745" y="279073"/>
                  </a:lnTo>
                  <a:lnTo>
                    <a:pt x="795395" y="288703"/>
                  </a:lnTo>
                  <a:lnTo>
                    <a:pt x="804329" y="309763"/>
                  </a:lnTo>
                  <a:lnTo>
                    <a:pt x="832190" y="320821"/>
                  </a:lnTo>
                  <a:lnTo>
                    <a:pt x="838628" y="307619"/>
                  </a:lnTo>
                  <a:lnTo>
                    <a:pt x="854354" y="306543"/>
                  </a:lnTo>
                  <a:lnTo>
                    <a:pt x="936898" y="361502"/>
                  </a:lnTo>
                  <a:lnTo>
                    <a:pt x="967626" y="359007"/>
                  </a:lnTo>
                  <a:lnTo>
                    <a:pt x="968693" y="341167"/>
                  </a:lnTo>
                  <a:lnTo>
                    <a:pt x="1000849" y="367570"/>
                  </a:lnTo>
                  <a:lnTo>
                    <a:pt x="997639" y="409327"/>
                  </a:lnTo>
                  <a:lnTo>
                    <a:pt x="1055884" y="380067"/>
                  </a:lnTo>
                  <a:lnTo>
                    <a:pt x="1089822" y="315468"/>
                  </a:lnTo>
                  <a:lnTo>
                    <a:pt x="1141276" y="293341"/>
                  </a:lnTo>
                  <a:lnTo>
                    <a:pt x="1222381" y="268367"/>
                  </a:lnTo>
                  <a:lnTo>
                    <a:pt x="1287780" y="460000"/>
                  </a:lnTo>
                  <a:lnTo>
                    <a:pt x="1368171" y="514236"/>
                  </a:lnTo>
                  <a:lnTo>
                    <a:pt x="1385688" y="504254"/>
                  </a:lnTo>
                  <a:lnTo>
                    <a:pt x="1388183" y="524951"/>
                  </a:lnTo>
                  <a:lnTo>
                    <a:pt x="1433198" y="565633"/>
                  </a:lnTo>
                  <a:lnTo>
                    <a:pt x="1444990" y="630574"/>
                  </a:lnTo>
                  <a:lnTo>
                    <a:pt x="1478585" y="686610"/>
                  </a:lnTo>
                  <a:lnTo>
                    <a:pt x="1477870" y="665198"/>
                  </a:lnTo>
                  <a:lnTo>
                    <a:pt x="1496101" y="648062"/>
                  </a:lnTo>
                  <a:lnTo>
                    <a:pt x="1478947" y="619516"/>
                  </a:lnTo>
                  <a:lnTo>
                    <a:pt x="1515742" y="606314"/>
                  </a:lnTo>
                  <a:lnTo>
                    <a:pt x="1512884" y="594541"/>
                  </a:lnTo>
                  <a:lnTo>
                    <a:pt x="1528248" y="589893"/>
                  </a:lnTo>
                  <a:lnTo>
                    <a:pt x="1527534" y="559565"/>
                  </a:lnTo>
                  <a:lnTo>
                    <a:pt x="1583636" y="598103"/>
                  </a:lnTo>
                  <a:lnTo>
                    <a:pt x="1582569" y="636651"/>
                  </a:lnTo>
                  <a:lnTo>
                    <a:pt x="1600781" y="663416"/>
                  </a:lnTo>
                  <a:lnTo>
                    <a:pt x="1645806" y="645566"/>
                  </a:lnTo>
                  <a:lnTo>
                    <a:pt x="1661532" y="708022"/>
                  </a:lnTo>
                  <a:lnTo>
                    <a:pt x="1681886" y="709803"/>
                  </a:lnTo>
                  <a:lnTo>
                    <a:pt x="1707271" y="690172"/>
                  </a:lnTo>
                  <a:lnTo>
                    <a:pt x="1753362" y="694096"/>
                  </a:lnTo>
                  <a:lnTo>
                    <a:pt x="1747285" y="701593"/>
                  </a:lnTo>
                  <a:lnTo>
                    <a:pt x="1765154" y="713013"/>
                  </a:lnTo>
                  <a:lnTo>
                    <a:pt x="1746209" y="753342"/>
                  </a:lnTo>
                  <a:lnTo>
                    <a:pt x="1729064" y="758695"/>
                  </a:lnTo>
                  <a:lnTo>
                    <a:pt x="1705480" y="821503"/>
                  </a:lnTo>
                  <a:lnTo>
                    <a:pt x="1663675" y="842201"/>
                  </a:lnTo>
                  <a:lnTo>
                    <a:pt x="1666885" y="856479"/>
                  </a:lnTo>
                  <a:lnTo>
                    <a:pt x="1707623" y="905361"/>
                  </a:lnTo>
                  <a:lnTo>
                    <a:pt x="1765154" y="939622"/>
                  </a:lnTo>
                  <a:lnTo>
                    <a:pt x="1803378" y="947833"/>
                  </a:lnTo>
                  <a:lnTo>
                    <a:pt x="1821247" y="937841"/>
                  </a:lnTo>
                  <a:lnTo>
                    <a:pt x="1833048" y="951395"/>
                  </a:lnTo>
                  <a:lnTo>
                    <a:pt x="1827686" y="960682"/>
                  </a:lnTo>
                  <a:lnTo>
                    <a:pt x="1908439" y="1018851"/>
                  </a:lnTo>
                  <a:lnTo>
                    <a:pt x="1937375" y="1062742"/>
                  </a:lnTo>
                  <a:lnTo>
                    <a:pt x="1920945" y="1111634"/>
                  </a:lnTo>
                  <a:lnTo>
                    <a:pt x="1928441" y="1227611"/>
                  </a:lnTo>
                  <a:lnTo>
                    <a:pt x="1920945" y="1254014"/>
                  </a:lnTo>
                  <a:lnTo>
                    <a:pt x="1903790" y="1253309"/>
                  </a:lnTo>
                  <a:lnTo>
                    <a:pt x="1873415" y="1291847"/>
                  </a:lnTo>
                  <a:lnTo>
                    <a:pt x="1855908" y="1337529"/>
                  </a:lnTo>
                  <a:lnTo>
                    <a:pt x="1860195" y="1356798"/>
                  </a:lnTo>
                  <a:lnTo>
                    <a:pt x="1832324" y="1368924"/>
                  </a:lnTo>
                  <a:lnTo>
                    <a:pt x="1819113" y="1395689"/>
                  </a:lnTo>
                  <a:lnTo>
                    <a:pt x="1829115" y="1399261"/>
                  </a:lnTo>
                  <a:lnTo>
                    <a:pt x="1770869" y="1444228"/>
                  </a:lnTo>
                  <a:lnTo>
                    <a:pt x="1759077" y="1490262"/>
                  </a:lnTo>
                  <a:lnTo>
                    <a:pt x="1786242" y="1500969"/>
                  </a:lnTo>
                  <a:lnTo>
                    <a:pt x="1786947" y="1514532"/>
                  </a:lnTo>
                  <a:lnTo>
                    <a:pt x="1735131" y="1502397"/>
                  </a:lnTo>
                  <a:lnTo>
                    <a:pt x="1726911" y="1490262"/>
                  </a:lnTo>
                  <a:lnTo>
                    <a:pt x="1690831" y="1502750"/>
                  </a:lnTo>
                  <a:lnTo>
                    <a:pt x="1654740" y="1535945"/>
                  </a:lnTo>
                  <a:lnTo>
                    <a:pt x="1655455" y="1564843"/>
                  </a:lnTo>
                  <a:lnTo>
                    <a:pt x="1705833" y="1645854"/>
                  </a:lnTo>
                  <a:lnTo>
                    <a:pt x="1651168" y="1677257"/>
                  </a:lnTo>
                  <a:lnTo>
                    <a:pt x="1567558" y="1612306"/>
                  </a:lnTo>
                  <a:lnTo>
                    <a:pt x="1533249" y="1647996"/>
                  </a:lnTo>
                  <a:lnTo>
                    <a:pt x="1530753" y="1736493"/>
                  </a:lnTo>
                  <a:lnTo>
                    <a:pt x="1485376" y="1725797"/>
                  </a:lnTo>
                  <a:lnTo>
                    <a:pt x="1472156" y="1750057"/>
                  </a:lnTo>
                  <a:lnTo>
                    <a:pt x="1456792" y="1738998"/>
                  </a:lnTo>
                  <a:lnTo>
                    <a:pt x="1448210" y="1746494"/>
                  </a:lnTo>
                  <a:lnTo>
                    <a:pt x="1463583" y="1777889"/>
                  </a:lnTo>
                  <a:lnTo>
                    <a:pt x="1431779" y="1831067"/>
                  </a:lnTo>
                  <a:lnTo>
                    <a:pt x="1417482" y="1835706"/>
                  </a:lnTo>
                  <a:lnTo>
                    <a:pt x="1415339" y="1885664"/>
                  </a:lnTo>
                  <a:lnTo>
                    <a:pt x="1396051" y="1911001"/>
                  </a:lnTo>
                  <a:lnTo>
                    <a:pt x="1430341" y="1970961"/>
                  </a:lnTo>
                  <a:lnTo>
                    <a:pt x="1421054" y="1975237"/>
                  </a:lnTo>
                  <a:lnTo>
                    <a:pt x="1425350" y="2078012"/>
                  </a:lnTo>
                  <a:lnTo>
                    <a:pt x="1308849" y="2110130"/>
                  </a:lnTo>
                  <a:lnTo>
                    <a:pt x="1260263" y="2142249"/>
                  </a:lnTo>
                  <a:lnTo>
                    <a:pt x="1189158" y="2072669"/>
                  </a:lnTo>
                  <a:lnTo>
                    <a:pt x="1100538" y="2177225"/>
                  </a:lnTo>
                  <a:lnTo>
                    <a:pt x="1045873" y="2140468"/>
                  </a:lnTo>
                  <a:lnTo>
                    <a:pt x="1019080" y="2146535"/>
                  </a:lnTo>
                  <a:lnTo>
                    <a:pt x="1040873" y="2119770"/>
                  </a:lnTo>
                  <a:lnTo>
                    <a:pt x="1061590" y="2124046"/>
                  </a:lnTo>
                  <a:lnTo>
                    <a:pt x="1112339" y="2007708"/>
                  </a:lnTo>
                  <a:lnTo>
                    <a:pt x="1105186" y="1963465"/>
                  </a:lnTo>
                  <a:lnTo>
                    <a:pt x="1119483" y="1928851"/>
                  </a:lnTo>
                  <a:lnTo>
                    <a:pt x="1163431" y="1907791"/>
                  </a:lnTo>
                  <a:lnTo>
                    <a:pt x="1144848" y="1804302"/>
                  </a:lnTo>
                  <a:lnTo>
                    <a:pt x="1244537" y="1789671"/>
                  </a:lnTo>
                  <a:lnTo>
                    <a:pt x="1248470" y="1734360"/>
                  </a:lnTo>
                  <a:lnTo>
                    <a:pt x="1218809" y="1703670"/>
                  </a:lnTo>
                  <a:lnTo>
                    <a:pt x="1149144" y="1669761"/>
                  </a:lnTo>
                  <a:lnTo>
                    <a:pt x="1133780" y="1622308"/>
                  </a:lnTo>
                  <a:lnTo>
                    <a:pt x="1089107" y="1605525"/>
                  </a:lnTo>
                  <a:lnTo>
                    <a:pt x="1083030" y="1571273"/>
                  </a:lnTo>
                  <a:lnTo>
                    <a:pt x="1031939" y="1592685"/>
                  </a:lnTo>
                  <a:lnTo>
                    <a:pt x="1037301" y="1563415"/>
                  </a:lnTo>
                  <a:lnTo>
                    <a:pt x="1021928" y="1512751"/>
                  </a:lnTo>
                  <a:lnTo>
                    <a:pt x="973341" y="1457430"/>
                  </a:lnTo>
                  <a:lnTo>
                    <a:pt x="886149" y="1467069"/>
                  </a:lnTo>
                  <a:lnTo>
                    <a:pt x="858279" y="1494539"/>
                  </a:lnTo>
                  <a:lnTo>
                    <a:pt x="822560" y="1503464"/>
                  </a:lnTo>
                  <a:lnTo>
                    <a:pt x="816473" y="1525953"/>
                  </a:lnTo>
                  <a:lnTo>
                    <a:pt x="792176" y="1542364"/>
                  </a:lnTo>
                  <a:lnTo>
                    <a:pt x="686771" y="1504178"/>
                  </a:lnTo>
                  <a:lnTo>
                    <a:pt x="683200" y="1478842"/>
                  </a:lnTo>
                  <a:lnTo>
                    <a:pt x="622811" y="1425664"/>
                  </a:lnTo>
                  <a:lnTo>
                    <a:pt x="601009" y="1379277"/>
                  </a:lnTo>
                  <a:lnTo>
                    <a:pt x="548135" y="1345730"/>
                  </a:lnTo>
                  <a:lnTo>
                    <a:pt x="492395" y="1271150"/>
                  </a:lnTo>
                  <a:lnTo>
                    <a:pt x="437360" y="1265444"/>
                  </a:lnTo>
                  <a:lnTo>
                    <a:pt x="438436" y="1252947"/>
                  </a:lnTo>
                  <a:lnTo>
                    <a:pt x="299085" y="1130189"/>
                  </a:lnTo>
                  <a:lnTo>
                    <a:pt x="296932" y="1117340"/>
                  </a:lnTo>
                  <a:lnTo>
                    <a:pt x="214398" y="1090927"/>
                  </a:lnTo>
                  <a:lnTo>
                    <a:pt x="240840" y="1032053"/>
                  </a:lnTo>
                  <a:lnTo>
                    <a:pt x="224762" y="864680"/>
                  </a:lnTo>
                  <a:lnTo>
                    <a:pt x="320878" y="767258"/>
                  </a:lnTo>
                  <a:lnTo>
                    <a:pt x="120777" y="443227"/>
                  </a:lnTo>
                  <a:lnTo>
                    <a:pt x="135436" y="395049"/>
                  </a:lnTo>
                  <a:lnTo>
                    <a:pt x="123292" y="269081"/>
                  </a:lnTo>
                  <a:lnTo>
                    <a:pt x="83982" y="235534"/>
                  </a:lnTo>
                  <a:lnTo>
                    <a:pt x="51464" y="167011"/>
                  </a:lnTo>
                  <a:lnTo>
                    <a:pt x="5372" y="118129"/>
                  </a:lnTo>
                  <a:lnTo>
                    <a:pt x="0" y="92069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solidFill>
                <a:schemeClr val="bg2">
                  <a:lumMod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xmlns="" id="{EB1512FB-2B5E-0711-7ACE-2DE4177DF71D}"/>
              </a:ext>
            </a:extLst>
          </p:cNvPr>
          <p:cNvSpPr txBox="1"/>
          <p:nvPr/>
        </p:nvSpPr>
        <p:spPr>
          <a:xfrm>
            <a:off x="7066164" y="4353372"/>
            <a:ext cx="1093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2"/>
              </a:rPr>
              <a:t>Mauléon-Licharre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xmlns="" id="{304FCBDB-5CFA-888E-4FAE-C883C76D1865}"/>
              </a:ext>
            </a:extLst>
          </p:cNvPr>
          <p:cNvSpPr txBox="1"/>
          <p:nvPr/>
        </p:nvSpPr>
        <p:spPr>
          <a:xfrm>
            <a:off x="4821627" y="2814570"/>
            <a:ext cx="1093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3"/>
              </a:rPr>
              <a:t>Hasparren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xmlns="" id="{0C464B55-2C38-BF78-9342-C13E6BDB5741}"/>
              </a:ext>
            </a:extLst>
          </p:cNvPr>
          <p:cNvSpPr txBox="1"/>
          <p:nvPr/>
        </p:nvSpPr>
        <p:spPr>
          <a:xfrm>
            <a:off x="5113243" y="4529516"/>
            <a:ext cx="91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4"/>
              </a:rPr>
              <a:t>Saint Jean Pied-de-Port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842894DB-FDF2-F6E3-73FB-8517B2581BE8}"/>
              </a:ext>
            </a:extLst>
          </p:cNvPr>
          <p:cNvSpPr txBox="1"/>
          <p:nvPr/>
        </p:nvSpPr>
        <p:spPr>
          <a:xfrm>
            <a:off x="6528848" y="3061567"/>
            <a:ext cx="1093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5"/>
              </a:rPr>
              <a:t>Saint-Palais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xmlns="" id="{5684F6E0-09A6-46F6-0B69-D31BB5F54992}"/>
              </a:ext>
            </a:extLst>
          </p:cNvPr>
          <p:cNvSpPr txBox="1"/>
          <p:nvPr/>
        </p:nvSpPr>
        <p:spPr>
          <a:xfrm>
            <a:off x="3605756" y="1495275"/>
            <a:ext cx="1093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6"/>
              </a:rPr>
              <a:t>Bayonne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51140526-8BBC-244D-D8BC-EAE351BA6770}"/>
              </a:ext>
            </a:extLst>
          </p:cNvPr>
          <p:cNvGrpSpPr>
            <a:grpSpLocks noChangeAspect="1"/>
          </p:cNvGrpSpPr>
          <p:nvPr/>
        </p:nvGrpSpPr>
        <p:grpSpPr>
          <a:xfrm>
            <a:off x="5628434" y="1507374"/>
            <a:ext cx="203095" cy="252000"/>
            <a:chOff x="896472" y="2206447"/>
            <a:chExt cx="435204" cy="540000"/>
          </a:xfrm>
        </p:grpSpPr>
        <p:pic>
          <p:nvPicPr>
            <p:cNvPr id="59" name="Image 58" descr="Une image contenant croquis&#10;&#10;Description générée automatiquement">
              <a:extLst>
                <a:ext uri="{FF2B5EF4-FFF2-40B4-BE49-F238E27FC236}">
                  <a16:creationId xmlns:a16="http://schemas.microsoft.com/office/drawing/2014/main" xmlns="" id="{50345E01-7227-E054-3C59-52B1FBA7B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712"/>
            <a:stretch/>
          </p:blipFill>
          <p:spPr>
            <a:xfrm>
              <a:off x="896472" y="2206447"/>
              <a:ext cx="435204" cy="540000"/>
            </a:xfrm>
            <a:prstGeom prst="rect">
              <a:avLst/>
            </a:prstGeom>
          </p:spPr>
        </p:pic>
        <p:sp>
          <p:nvSpPr>
            <p:cNvPr id="60" name="Organigramme : Extraire 59">
              <a:extLst>
                <a:ext uri="{FF2B5EF4-FFF2-40B4-BE49-F238E27FC236}">
                  <a16:creationId xmlns:a16="http://schemas.microsoft.com/office/drawing/2014/main" xmlns="" id="{1907BAF3-EE02-8626-957C-4D7F5255654A}"/>
                </a:ext>
              </a:extLst>
            </p:cNvPr>
            <p:cNvSpPr/>
            <p:nvPr/>
          </p:nvSpPr>
          <p:spPr>
            <a:xfrm>
              <a:off x="982095" y="2328501"/>
              <a:ext cx="269731" cy="258233"/>
            </a:xfrm>
            <a:prstGeom prst="flowChartExtra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xmlns="" id="{99AE7447-686F-7836-AF71-6354D12BF8A7}"/>
              </a:ext>
            </a:extLst>
          </p:cNvPr>
          <p:cNvGrpSpPr>
            <a:grpSpLocks noChangeAspect="1"/>
          </p:cNvGrpSpPr>
          <p:nvPr/>
        </p:nvGrpSpPr>
        <p:grpSpPr>
          <a:xfrm>
            <a:off x="7523037" y="4166261"/>
            <a:ext cx="203095" cy="252000"/>
            <a:chOff x="896472" y="2206447"/>
            <a:chExt cx="435204" cy="540000"/>
          </a:xfrm>
        </p:grpSpPr>
        <p:pic>
          <p:nvPicPr>
            <p:cNvPr id="57" name="Image 56" descr="Une image contenant croquis&#10;&#10;Description générée automatiquement">
              <a:extLst>
                <a:ext uri="{FF2B5EF4-FFF2-40B4-BE49-F238E27FC236}">
                  <a16:creationId xmlns:a16="http://schemas.microsoft.com/office/drawing/2014/main" xmlns="" id="{1B0AED3C-A9C6-7008-B2D3-F03088CFCD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712"/>
            <a:stretch/>
          </p:blipFill>
          <p:spPr>
            <a:xfrm>
              <a:off x="896472" y="2206447"/>
              <a:ext cx="435204" cy="540000"/>
            </a:xfrm>
            <a:prstGeom prst="rect">
              <a:avLst/>
            </a:prstGeom>
          </p:spPr>
        </p:pic>
        <p:sp>
          <p:nvSpPr>
            <p:cNvPr id="58" name="Organigramme : Extraire 57">
              <a:extLst>
                <a:ext uri="{FF2B5EF4-FFF2-40B4-BE49-F238E27FC236}">
                  <a16:creationId xmlns:a16="http://schemas.microsoft.com/office/drawing/2014/main" xmlns="" id="{55284C77-4366-0AB8-440D-3AB0C4B192DC}"/>
                </a:ext>
              </a:extLst>
            </p:cNvPr>
            <p:cNvSpPr/>
            <p:nvPr/>
          </p:nvSpPr>
          <p:spPr>
            <a:xfrm>
              <a:off x="982095" y="2328501"/>
              <a:ext cx="269731" cy="258233"/>
            </a:xfrm>
            <a:prstGeom prst="flowChartExtra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E82E67A4-4A26-A95C-0908-F47D9BCFA1D0}"/>
              </a:ext>
            </a:extLst>
          </p:cNvPr>
          <p:cNvGrpSpPr>
            <a:grpSpLocks noChangeAspect="1"/>
          </p:cNvGrpSpPr>
          <p:nvPr/>
        </p:nvGrpSpPr>
        <p:grpSpPr>
          <a:xfrm>
            <a:off x="7322085" y="5612305"/>
            <a:ext cx="203095" cy="252000"/>
            <a:chOff x="896472" y="2206447"/>
            <a:chExt cx="435204" cy="540000"/>
          </a:xfrm>
        </p:grpSpPr>
        <p:pic>
          <p:nvPicPr>
            <p:cNvPr id="55" name="Image 54" descr="Une image contenant croquis&#10;&#10;Description générée automatiquement">
              <a:extLst>
                <a:ext uri="{FF2B5EF4-FFF2-40B4-BE49-F238E27FC236}">
                  <a16:creationId xmlns:a16="http://schemas.microsoft.com/office/drawing/2014/main" xmlns="" id="{E5C0E2CC-E08E-8DF5-BE38-DC5A1E5B84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712"/>
            <a:stretch/>
          </p:blipFill>
          <p:spPr>
            <a:xfrm>
              <a:off x="896472" y="2206447"/>
              <a:ext cx="435204" cy="540000"/>
            </a:xfrm>
            <a:prstGeom prst="rect">
              <a:avLst/>
            </a:prstGeom>
          </p:spPr>
        </p:pic>
        <p:sp>
          <p:nvSpPr>
            <p:cNvPr id="56" name="Organigramme : Extraire 55">
              <a:extLst>
                <a:ext uri="{FF2B5EF4-FFF2-40B4-BE49-F238E27FC236}">
                  <a16:creationId xmlns:a16="http://schemas.microsoft.com/office/drawing/2014/main" xmlns="" id="{CEB749CC-963B-EEB4-1C4D-389605F01673}"/>
                </a:ext>
              </a:extLst>
            </p:cNvPr>
            <p:cNvSpPr/>
            <p:nvPr/>
          </p:nvSpPr>
          <p:spPr>
            <a:xfrm>
              <a:off x="982095" y="2328501"/>
              <a:ext cx="269731" cy="258233"/>
            </a:xfrm>
            <a:prstGeom prst="flowChartExtra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xmlns="" id="{C1E5A653-E377-BC42-3ECA-BFD9044D5656}"/>
              </a:ext>
            </a:extLst>
          </p:cNvPr>
          <p:cNvGrpSpPr>
            <a:grpSpLocks noChangeAspect="1"/>
          </p:cNvGrpSpPr>
          <p:nvPr/>
        </p:nvGrpSpPr>
        <p:grpSpPr>
          <a:xfrm>
            <a:off x="6785602" y="3225973"/>
            <a:ext cx="203095" cy="252000"/>
            <a:chOff x="896472" y="2206447"/>
            <a:chExt cx="435204" cy="540000"/>
          </a:xfrm>
        </p:grpSpPr>
        <p:pic>
          <p:nvPicPr>
            <p:cNvPr id="53" name="Image 52" descr="Une image contenant croquis&#10;&#10;Description générée automatiquement">
              <a:extLst>
                <a:ext uri="{FF2B5EF4-FFF2-40B4-BE49-F238E27FC236}">
                  <a16:creationId xmlns:a16="http://schemas.microsoft.com/office/drawing/2014/main" xmlns="" id="{F1039B51-A967-95AE-4C95-CB58C88BC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712"/>
            <a:stretch/>
          </p:blipFill>
          <p:spPr>
            <a:xfrm>
              <a:off x="896472" y="2206447"/>
              <a:ext cx="435204" cy="540000"/>
            </a:xfrm>
            <a:prstGeom prst="rect">
              <a:avLst/>
            </a:prstGeom>
          </p:spPr>
        </p:pic>
        <p:sp>
          <p:nvSpPr>
            <p:cNvPr id="54" name="Organigramme : Extraire 53">
              <a:extLst>
                <a:ext uri="{FF2B5EF4-FFF2-40B4-BE49-F238E27FC236}">
                  <a16:creationId xmlns:a16="http://schemas.microsoft.com/office/drawing/2014/main" xmlns="" id="{3336996B-A0F5-39C4-0C69-14C69953F800}"/>
                </a:ext>
              </a:extLst>
            </p:cNvPr>
            <p:cNvSpPr/>
            <p:nvPr/>
          </p:nvSpPr>
          <p:spPr>
            <a:xfrm>
              <a:off x="982095" y="2328501"/>
              <a:ext cx="269731" cy="258233"/>
            </a:xfrm>
            <a:prstGeom prst="flowChartExtract">
              <a:avLst/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4B9222F6-CC62-ED88-216F-A5DF786208D5}"/>
              </a:ext>
            </a:extLst>
          </p:cNvPr>
          <p:cNvSpPr txBox="1"/>
          <p:nvPr/>
        </p:nvSpPr>
        <p:spPr>
          <a:xfrm>
            <a:off x="5479382" y="1662995"/>
            <a:ext cx="1093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8"/>
              </a:rPr>
              <a:t>BARDOS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B81C89BD-6D8D-3E81-CC52-A531B1576B86}"/>
              </a:ext>
            </a:extLst>
          </p:cNvPr>
          <p:cNvSpPr txBox="1"/>
          <p:nvPr/>
        </p:nvSpPr>
        <p:spPr>
          <a:xfrm>
            <a:off x="6876786" y="5810485"/>
            <a:ext cx="10936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 err="1">
                <a:solidFill>
                  <a:schemeClr val="bg2">
                    <a:lumMod val="25000"/>
                  </a:schemeClr>
                </a:solidFill>
                <a:hlinkClick r:id="rId9"/>
              </a:rPr>
              <a:t>tardets-sorholus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8" name="Image 37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205BCD1A-50EA-C249-F337-595413516E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3229288" y="1818905"/>
            <a:ext cx="189917" cy="252000"/>
          </a:xfrm>
          <a:prstGeom prst="rect">
            <a:avLst/>
          </a:prstGeom>
        </p:spPr>
      </p:pic>
      <p:pic>
        <p:nvPicPr>
          <p:cNvPr id="39" name="Image 38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210032F4-C0C1-1B89-DA98-3FD3DDDF7BC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3960758" y="2866105"/>
            <a:ext cx="189917" cy="252000"/>
          </a:xfrm>
          <a:prstGeom prst="rect">
            <a:avLst/>
          </a:prstGeom>
        </p:spPr>
      </p:pic>
      <p:pic>
        <p:nvPicPr>
          <p:cNvPr id="40" name="Image 39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4479116E-B91F-269E-38FD-D5C3C3DEF6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3411140" y="1508125"/>
            <a:ext cx="189917" cy="252000"/>
          </a:xfrm>
          <a:prstGeom prst="rect">
            <a:avLst/>
          </a:prstGeom>
        </p:spPr>
      </p:pic>
      <p:pic>
        <p:nvPicPr>
          <p:cNvPr id="41" name="Image 40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3AAB8835-51DE-9AE8-FF5D-DDD41D7804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3960136" y="2372759"/>
            <a:ext cx="189917" cy="252000"/>
          </a:xfrm>
          <a:prstGeom prst="rect">
            <a:avLst/>
          </a:prstGeom>
        </p:spPr>
      </p:pic>
      <p:pic>
        <p:nvPicPr>
          <p:cNvPr id="42" name="Image 41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45BBD8E9-55B0-4FEC-A76F-17F6A52F0A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3701554" y="1304704"/>
            <a:ext cx="189917" cy="252000"/>
          </a:xfrm>
          <a:prstGeom prst="rect">
            <a:avLst/>
          </a:prstGeom>
        </p:spPr>
      </p:pic>
      <p:pic>
        <p:nvPicPr>
          <p:cNvPr id="43" name="Image 42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9A5DA434-E022-FDAD-B05B-B68E935206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5046697" y="2618705"/>
            <a:ext cx="189917" cy="252000"/>
          </a:xfrm>
          <a:prstGeom prst="rect">
            <a:avLst/>
          </a:prstGeom>
        </p:spPr>
      </p:pic>
      <p:pic>
        <p:nvPicPr>
          <p:cNvPr id="44" name="Image 43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798B6F3B-A6CD-4F4E-8C95-4D3E005FDF0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4514237" y="4486722"/>
            <a:ext cx="189917" cy="252000"/>
          </a:xfrm>
          <a:prstGeom prst="rect">
            <a:avLst/>
          </a:prstGeom>
        </p:spPr>
      </p:pic>
      <p:pic>
        <p:nvPicPr>
          <p:cNvPr id="45" name="Image 44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5102F951-81BC-14AB-D288-BC1916B465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5297670" y="4352873"/>
            <a:ext cx="189917" cy="252000"/>
          </a:xfrm>
          <a:prstGeom prst="rect">
            <a:avLst/>
          </a:prstGeom>
        </p:spPr>
      </p:pic>
      <p:pic>
        <p:nvPicPr>
          <p:cNvPr id="46" name="Image 45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E1D05076-F6E5-9CFF-C299-8AB86734354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2788317" y="2399067"/>
            <a:ext cx="189917" cy="252000"/>
          </a:xfrm>
          <a:prstGeom prst="rect">
            <a:avLst/>
          </a:prstGeom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E5E98B47-8E46-A8D8-A3E8-B8FECC5D8718}"/>
              </a:ext>
            </a:extLst>
          </p:cNvPr>
          <p:cNvSpPr txBox="1"/>
          <p:nvPr/>
        </p:nvSpPr>
        <p:spPr>
          <a:xfrm>
            <a:off x="4233534" y="4654841"/>
            <a:ext cx="912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10"/>
              </a:rPr>
              <a:t>Saint </a:t>
            </a:r>
            <a:r>
              <a:rPr lang="fr-FR" sz="800" b="1" cap="all" dirty="0" err="1">
                <a:solidFill>
                  <a:schemeClr val="bg2">
                    <a:lumMod val="25000"/>
                  </a:schemeClr>
                </a:solidFill>
                <a:hlinkClick r:id="rId10"/>
              </a:rPr>
              <a:t>etienne</a:t>
            </a:r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10"/>
              </a:rPr>
              <a:t>-de-</a:t>
            </a:r>
            <a:r>
              <a:rPr lang="fr-FR" sz="800" b="1" cap="all" dirty="0" err="1">
                <a:solidFill>
                  <a:schemeClr val="bg2">
                    <a:lumMod val="25000"/>
                  </a:schemeClr>
                </a:solidFill>
                <a:hlinkClick r:id="rId10"/>
              </a:rPr>
              <a:t>baigorry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8A16BF5B-EA35-8804-ED8A-FC30D2AD5F33}"/>
              </a:ext>
            </a:extLst>
          </p:cNvPr>
          <p:cNvSpPr txBox="1"/>
          <p:nvPr/>
        </p:nvSpPr>
        <p:spPr>
          <a:xfrm>
            <a:off x="3820072" y="3036346"/>
            <a:ext cx="912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 err="1">
                <a:solidFill>
                  <a:schemeClr val="bg2">
                    <a:lumMod val="25000"/>
                  </a:schemeClr>
                </a:solidFill>
                <a:hlinkClick r:id="rId11"/>
              </a:rPr>
              <a:t>espelette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E412BCF8-0BA1-9470-5BF3-C0B9622BD939}"/>
              </a:ext>
            </a:extLst>
          </p:cNvPr>
          <p:cNvSpPr txBox="1"/>
          <p:nvPr/>
        </p:nvSpPr>
        <p:spPr>
          <a:xfrm>
            <a:off x="3751844" y="2539389"/>
            <a:ext cx="912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 err="1">
                <a:solidFill>
                  <a:schemeClr val="bg2">
                    <a:lumMod val="25000"/>
                  </a:schemeClr>
                </a:solidFill>
                <a:hlinkClick r:id="rId12"/>
              </a:rPr>
              <a:t>ustaritz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xmlns="" id="{C81917AA-34A6-2E78-F5B2-010D802A4BF9}"/>
              </a:ext>
            </a:extLst>
          </p:cNvPr>
          <p:cNvSpPr txBox="1"/>
          <p:nvPr/>
        </p:nvSpPr>
        <p:spPr>
          <a:xfrm>
            <a:off x="3381455" y="1691632"/>
            <a:ext cx="912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13"/>
              </a:rPr>
              <a:t>anglet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xmlns="" id="{F26C4BB3-ED93-73A7-7AE9-09F2409B16BD}"/>
              </a:ext>
            </a:extLst>
          </p:cNvPr>
          <p:cNvSpPr txBox="1"/>
          <p:nvPr/>
        </p:nvSpPr>
        <p:spPr>
          <a:xfrm>
            <a:off x="2996264" y="1996659"/>
            <a:ext cx="9129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 err="1">
                <a:solidFill>
                  <a:schemeClr val="bg2">
                    <a:lumMod val="25000"/>
                  </a:schemeClr>
                </a:solidFill>
                <a:hlinkClick r:id="rId14"/>
              </a:rPr>
              <a:t>biarritz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xmlns="" id="{920E6EA2-9542-4FD5-0897-7A8C62328376}"/>
              </a:ext>
            </a:extLst>
          </p:cNvPr>
          <p:cNvSpPr txBox="1"/>
          <p:nvPr/>
        </p:nvSpPr>
        <p:spPr>
          <a:xfrm>
            <a:off x="2579511" y="2564630"/>
            <a:ext cx="75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  <a:hlinkClick r:id="rId15"/>
              </a:rPr>
              <a:t>Saint Jean-de-</a:t>
            </a:r>
            <a:r>
              <a:rPr lang="fr-FR" sz="800" b="1" cap="all" dirty="0" err="1">
                <a:solidFill>
                  <a:schemeClr val="bg2">
                    <a:lumMod val="25000"/>
                  </a:schemeClr>
                </a:solidFill>
                <a:hlinkClick r:id="rId15"/>
              </a:rPr>
              <a:t>luz</a:t>
            </a:r>
            <a:endParaRPr lang="fr-FR" sz="800" b="1" cap="all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xmlns="" id="{BA6FCB44-A1EB-F42C-EF27-9C983C2B4C9F}"/>
              </a:ext>
            </a:extLst>
          </p:cNvPr>
          <p:cNvGrpSpPr/>
          <p:nvPr/>
        </p:nvGrpSpPr>
        <p:grpSpPr>
          <a:xfrm>
            <a:off x="623183" y="3926179"/>
            <a:ext cx="3053050" cy="603337"/>
            <a:chOff x="623183" y="3926179"/>
            <a:chExt cx="3053050" cy="603337"/>
          </a:xfrm>
        </p:grpSpPr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xmlns="" id="{26CD3B32-068C-D876-2068-E4901D97ACDF}"/>
                </a:ext>
              </a:extLst>
            </p:cNvPr>
            <p:cNvSpPr txBox="1"/>
            <p:nvPr/>
          </p:nvSpPr>
          <p:spPr>
            <a:xfrm>
              <a:off x="904206" y="3926179"/>
              <a:ext cx="22805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Proxima Nova Cn Rg" panose="02000506030000020004" pitchFamily="50" charset="0"/>
                </a:rPr>
                <a:t>France Services communautaire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xmlns="" id="{4D1917D3-26F7-BEE8-FE86-F89F210069CC}"/>
                </a:ext>
              </a:extLst>
            </p:cNvPr>
            <p:cNvSpPr txBox="1"/>
            <p:nvPr/>
          </p:nvSpPr>
          <p:spPr>
            <a:xfrm>
              <a:off x="904458" y="4252517"/>
              <a:ext cx="2771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Proxima Nova Cn Rg" panose="02000506030000020004" pitchFamily="50" charset="0"/>
                </a:rPr>
                <a:t>France Services non communautaire</a:t>
              </a:r>
            </a:p>
          </p:txBody>
        </p:sp>
        <p:pic>
          <p:nvPicPr>
            <p:cNvPr id="75" name="Image 74" descr="Une image contenant croquis&#10;&#10;Description générée automatiquement">
              <a:extLst>
                <a:ext uri="{FF2B5EF4-FFF2-40B4-BE49-F238E27FC236}">
                  <a16:creationId xmlns:a16="http://schemas.microsoft.com/office/drawing/2014/main" xmlns="" id="{831831E5-048C-7B74-DE4A-D45CD1D32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040"/>
            <a:stretch/>
          </p:blipFill>
          <p:spPr>
            <a:xfrm>
              <a:off x="623183" y="4266029"/>
              <a:ext cx="189917" cy="252000"/>
            </a:xfrm>
            <a:prstGeom prst="rect">
              <a:avLst/>
            </a:prstGeom>
          </p:spPr>
        </p:pic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xmlns="" id="{87561583-9D96-97A8-2E85-146ABDCD6DF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6464" y="3938678"/>
              <a:ext cx="203095" cy="252000"/>
              <a:chOff x="896472" y="2206447"/>
              <a:chExt cx="435204" cy="540000"/>
            </a:xfrm>
          </p:grpSpPr>
          <p:pic>
            <p:nvPicPr>
              <p:cNvPr id="77" name="Image 76" descr="Une image contenant croquis&#10;&#10;Description générée automatiquement">
                <a:extLst>
                  <a:ext uri="{FF2B5EF4-FFF2-40B4-BE49-F238E27FC236}">
                    <a16:creationId xmlns:a16="http://schemas.microsoft.com/office/drawing/2014/main" xmlns="" id="{919F8A78-EB2B-99E6-793E-5DF352AC8E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r="48712"/>
              <a:stretch/>
            </p:blipFill>
            <p:spPr>
              <a:xfrm>
                <a:off x="896472" y="2206447"/>
                <a:ext cx="435204" cy="540000"/>
              </a:xfrm>
              <a:prstGeom prst="rect">
                <a:avLst/>
              </a:prstGeom>
            </p:spPr>
          </p:pic>
          <p:sp>
            <p:nvSpPr>
              <p:cNvPr id="78" name="Organigramme : Extraire 77">
                <a:extLst>
                  <a:ext uri="{FF2B5EF4-FFF2-40B4-BE49-F238E27FC236}">
                    <a16:creationId xmlns:a16="http://schemas.microsoft.com/office/drawing/2014/main" xmlns="" id="{C2D9C864-C37A-C0D0-E970-0AEA57EB2DD9}"/>
                  </a:ext>
                </a:extLst>
              </p:cNvPr>
              <p:cNvSpPr/>
              <p:nvPr/>
            </p:nvSpPr>
            <p:spPr>
              <a:xfrm>
                <a:off x="982095" y="2328501"/>
                <a:ext cx="269731" cy="258233"/>
              </a:xfrm>
              <a:prstGeom prst="flowChartExtract">
                <a:avLst/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44FB7C81-9AE6-D200-7F3C-7ADCE5E985D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560394" y="-2844"/>
            <a:ext cx="1583606" cy="1114549"/>
          </a:xfrm>
          <a:prstGeom prst="rect">
            <a:avLst/>
          </a:prstGeom>
        </p:spPr>
      </p:pic>
      <p:pic>
        <p:nvPicPr>
          <p:cNvPr id="3" name="Image 2" descr="Une image contenant croquis&#10;&#10;Description générée automatiquement">
            <a:extLst>
              <a:ext uri="{FF2B5EF4-FFF2-40B4-BE49-F238E27FC236}">
                <a16:creationId xmlns:a16="http://schemas.microsoft.com/office/drawing/2014/main" xmlns="" id="{1867B3BD-A271-845C-7E46-809B7A7230E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040"/>
          <a:stretch/>
        </p:blipFill>
        <p:spPr>
          <a:xfrm>
            <a:off x="1874097" y="2553039"/>
            <a:ext cx="189917" cy="2520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9CCECB1E-C136-9D39-6F4B-B92CD9603E3E}"/>
              </a:ext>
            </a:extLst>
          </p:cNvPr>
          <p:cNvSpPr txBox="1"/>
          <p:nvPr/>
        </p:nvSpPr>
        <p:spPr>
          <a:xfrm>
            <a:off x="1120314" y="2758383"/>
            <a:ext cx="12796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cap="all" dirty="0">
                <a:solidFill>
                  <a:schemeClr val="bg2">
                    <a:lumMod val="25000"/>
                  </a:schemeClr>
                </a:solidFill>
              </a:rPr>
              <a:t>A venir : HENDAYE</a:t>
            </a:r>
          </a:p>
        </p:txBody>
      </p:sp>
    </p:spTree>
    <p:extLst>
      <p:ext uri="{BB962C8B-B14F-4D97-AF65-F5344CB8AC3E}">
        <p14:creationId xmlns:p14="http://schemas.microsoft.com/office/powerpoint/2010/main" xmlns="" val="309894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B994BDD-DB00-79B2-0634-85C76C82C2FF}"/>
              </a:ext>
            </a:extLst>
          </p:cNvPr>
          <p:cNvSpPr/>
          <p:nvPr/>
        </p:nvSpPr>
        <p:spPr>
          <a:xfrm>
            <a:off x="0" y="0"/>
            <a:ext cx="9144000" cy="714703"/>
          </a:xfrm>
          <a:prstGeom prst="rect">
            <a:avLst/>
          </a:prstGeom>
          <a:solidFill>
            <a:srgbClr val="00889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MAISON DE L’HABITAT ET DE L’ENERGIE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549142B5-136B-50E6-EFB0-822881D86493}"/>
              </a:ext>
            </a:extLst>
          </p:cNvPr>
          <p:cNvSpPr txBox="1"/>
          <p:nvPr/>
        </p:nvSpPr>
        <p:spPr>
          <a:xfrm>
            <a:off x="308226" y="1425083"/>
            <a:ext cx="34418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accent2"/>
                </a:solidFill>
              </a:rPr>
              <a:t>Depuis janvier 2024 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755</a:t>
            </a:r>
            <a:r>
              <a:rPr lang="fr-FR" dirty="0"/>
              <a:t> contacts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278 </a:t>
            </a:r>
            <a:r>
              <a:rPr lang="fr-FR" dirty="0"/>
              <a:t>RDV personnalisé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/>
              <a:t>17 </a:t>
            </a:r>
            <a:r>
              <a:rPr lang="fr-FR" dirty="0"/>
              <a:t>visites à domicile par des thermiciens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81830285-91E7-A3EC-2E8F-3B0C2A2C8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394" y="-2844"/>
            <a:ext cx="1583606" cy="1114549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5B5B74C8-AFAF-F4D7-A751-ED6A8B973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9197980"/>
              </p:ext>
            </p:extLst>
          </p:nvPr>
        </p:nvGraphicFramePr>
        <p:xfrm>
          <a:off x="3565132" y="1599744"/>
          <a:ext cx="5270642" cy="45573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071">
                  <a:extLst>
                    <a:ext uri="{9D8B030D-6E8A-4147-A177-3AD203B41FA5}">
                      <a16:colId xmlns:a16="http://schemas.microsoft.com/office/drawing/2014/main" xmlns="" val="855870512"/>
                    </a:ext>
                  </a:extLst>
                </a:gridCol>
                <a:gridCol w="1037690">
                  <a:extLst>
                    <a:ext uri="{9D8B030D-6E8A-4147-A177-3AD203B41FA5}">
                      <a16:colId xmlns:a16="http://schemas.microsoft.com/office/drawing/2014/main" xmlns="" val="1027637139"/>
                    </a:ext>
                  </a:extLst>
                </a:gridCol>
                <a:gridCol w="1756881">
                  <a:extLst>
                    <a:ext uri="{9D8B030D-6E8A-4147-A177-3AD203B41FA5}">
                      <a16:colId xmlns:a16="http://schemas.microsoft.com/office/drawing/2014/main" xmlns="" val="11813692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MHE  : contact du pôle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Contacts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RDV personnalisés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700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Ayherre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1065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Bonloc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2229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Briscous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74327431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Hasparren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44729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Helette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2399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Isturits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68005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Bastide 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Clairence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3902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Macaye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1778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Mendionde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6911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Saint-Esteben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45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Saint Martin d’</a:t>
                      </a:r>
                      <a:r>
                        <a:rPr lang="fr-FR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Arberoue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23536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58290871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4CBAFB6550CD4882F09C7819E03741" ma:contentTypeVersion="11" ma:contentTypeDescription="Crée un document." ma:contentTypeScope="" ma:versionID="15092a19e07a629ad860841440a292e2">
  <xsd:schema xmlns:xsd="http://www.w3.org/2001/XMLSchema" xmlns:xs="http://www.w3.org/2001/XMLSchema" xmlns:p="http://schemas.microsoft.com/office/2006/metadata/properties" xmlns:ns3="ab21913c-76ad-47ea-95d0-48f202d392b1" xmlns:ns4="c7490328-73fd-45c7-9d6b-605fdaaafd1a" targetNamespace="http://schemas.microsoft.com/office/2006/metadata/properties" ma:root="true" ma:fieldsID="bc01d82318c8ba6ac4ef11d43906fa01" ns3:_="" ns4:_="">
    <xsd:import namespace="ab21913c-76ad-47ea-95d0-48f202d392b1"/>
    <xsd:import namespace="c7490328-73fd-45c7-9d6b-605fdaaafd1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21913c-76ad-47ea-95d0-48f202d392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90328-73fd-45c7-9d6b-605fdaaafd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320F4D-305E-4972-87E0-55A3DE63CC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36765D-6ABB-471A-B89F-9F14760665FB}">
  <ds:schemaRefs>
    <ds:schemaRef ds:uri="http://schemas.microsoft.com/office/2006/metadata/properties"/>
    <ds:schemaRef ds:uri="ab21913c-76ad-47ea-95d0-48f202d392b1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c7490328-73fd-45c7-9d6b-605fdaaafd1a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28BC6AB-5631-4462-B471-CAF4FE878B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21913c-76ad-47ea-95d0-48f202d392b1"/>
    <ds:schemaRef ds:uri="c7490328-73fd-45c7-9d6b-605fdaaafd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0</TotalTime>
  <Words>864</Words>
  <Application>Microsoft Office PowerPoint</Application>
  <PresentationFormat>Affichage à l'écran (4:3)</PresentationFormat>
  <Paragraphs>252</Paragraphs>
  <Slides>26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7" baseType="lpstr">
      <vt:lpstr>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dolore consequat 1 Lorem ipsum dolore consequat    - lorem ipsum doloere consequat ut wisi sit autem    - ut wisi sit autem</dc:title>
  <dc:creator>Arnaud Viac</dc:creator>
  <cp:lastModifiedBy>Portable Mairie</cp:lastModifiedBy>
  <cp:revision>311</cp:revision>
  <cp:lastPrinted>2023-04-27T05:46:55Z</cp:lastPrinted>
  <dcterms:created xsi:type="dcterms:W3CDTF">2017-05-10T06:15:54Z</dcterms:created>
  <dcterms:modified xsi:type="dcterms:W3CDTF">2024-06-11T14:55:40Z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0x010100854CBAFB6550CD4882F09C7819E03741</vt:lpwstr>
  </property>
</Properties>
</file>